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20" r:id="rId2"/>
  </p:sldMasterIdLst>
  <p:notesMasterIdLst>
    <p:notesMasterId r:id="rId19"/>
  </p:notesMasterIdLst>
  <p:sldIdLst>
    <p:sldId id="278"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1020"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F6274-1DDB-4C45-A4E1-811265F4572C}" type="datetimeFigureOut">
              <a:rPr lang="en-US" smtClean="0"/>
              <a:t>8/19/2018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54234-1A27-49FC-AD8D-4FC1B68CF62B}" type="slidenum">
              <a:rPr lang="en-US" smtClean="0"/>
              <a:t>‹#›</a:t>
            </a:fld>
            <a:endParaRPr lang="en-US"/>
          </a:p>
        </p:txBody>
      </p:sp>
    </p:spTree>
    <p:extLst>
      <p:ext uri="{BB962C8B-B14F-4D97-AF65-F5344CB8AC3E}">
        <p14:creationId xmlns:p14="http://schemas.microsoft.com/office/powerpoint/2010/main" val="425218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48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6"/>
            <a:ext cx="8686800" cy="440405"/>
          </a:xfrm>
        </p:spPr>
        <p:txBody>
          <a:bodyPr/>
          <a:lstStyle>
            <a:lvl1pPr marL="0" indent="0" algn="l">
              <a:spcBef>
                <a:spcPts val="0"/>
              </a:spcBef>
              <a:buNone/>
              <a:defRPr sz="2240">
                <a:solidFill>
                  <a:schemeClr val="bg1"/>
                </a:solidFill>
                <a:effectLst>
                  <a:outerShdw blurRad="63500" algn="ctr" rotWithShape="0">
                    <a:prstClr val="black">
                      <a:alpha val="40000"/>
                    </a:prstClr>
                  </a:outerShdw>
                </a:effectLst>
              </a:defRPr>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a:t>Click to edit Master subtitle style</a:t>
            </a:r>
            <a:endParaRPr lang="en-US" dirty="0"/>
          </a:p>
        </p:txBody>
      </p:sp>
    </p:spTree>
    <p:extLst>
      <p:ext uri="{BB962C8B-B14F-4D97-AF65-F5344CB8AC3E}">
        <p14:creationId xmlns:p14="http://schemas.microsoft.com/office/powerpoint/2010/main" val="277214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40246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0765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lstStyle>
            <a:lvl1pPr algn="r">
              <a:defRPr sz="8640" b="0" spc="-27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7"/>
            <a:ext cx="9144000" cy="754025"/>
          </a:xfrm>
        </p:spPr>
        <p:txBody>
          <a:bodyPr anchor="b"/>
          <a:lstStyle>
            <a:lvl1pPr marL="0" indent="0" algn="r">
              <a:buNone/>
              <a:defRPr sz="288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AA81254-A148-4AAA-8856-005599634EC5}"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8B8964CD-D202-46AC-AFE2-B6D0EFD5191A}"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86830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F680300-F70A-4371-8D0B-328E2769A41F}"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2A0DB3F8-815E-49E4-8C38-C6BBC76B74FE}"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2080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lstStyle>
            <a:lvl1pPr algn="l">
              <a:defRPr sz="8640" b="0" spc="-27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6"/>
            <a:ext cx="9144000" cy="754025"/>
          </a:xfrm>
        </p:spPr>
        <p:txBody>
          <a:bodyPr anchor="b"/>
          <a:lstStyle>
            <a:lvl1pPr marL="0" indent="0" algn="l">
              <a:buNone/>
              <a:defRPr sz="288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1C219D1-9656-448B-9419-E37353AE4D2F}"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F7991ADC-F35D-4DCC-87BF-394FCA526DE8}"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5385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C189CFE-9E93-48D3-9F85-CCE2DB633144}"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B7BF2855-671E-404D-ACA2-CBE6B32EDBCA}"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33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1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anchor="b"/>
          <a:lstStyle>
            <a:lvl1pPr>
              <a:buNone/>
              <a:defRPr lang="en-US" sz="21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B06510E-6874-43C7-A1C5-3687ADE6603E}"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5"/>
          <p:cNvSpPr>
            <a:spLocks noGrp="1"/>
          </p:cNvSpPr>
          <p:nvPr>
            <p:ph type="sldNum" sz="quarter" idx="12"/>
          </p:nvPr>
        </p:nvSpPr>
        <p:spPr/>
        <p:txBody>
          <a:bodyPr/>
          <a:lstStyle>
            <a:lvl1pPr>
              <a:defRPr/>
            </a:lvl1pPr>
          </a:lstStyle>
          <a:p>
            <a:pPr>
              <a:defRPr/>
            </a:pPr>
            <a:fld id="{C41397EE-29A9-48C5-9F05-43CC4F4BA092}"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7824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B094F61-CA83-4507-B15D-AE57295760D3}"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5"/>
          <p:cNvSpPr>
            <a:spLocks noGrp="1"/>
          </p:cNvSpPr>
          <p:nvPr>
            <p:ph type="sldNum" sz="quarter" idx="12"/>
          </p:nvPr>
        </p:nvSpPr>
        <p:spPr/>
        <p:txBody>
          <a:bodyPr/>
          <a:lstStyle>
            <a:lvl1pPr>
              <a:defRPr/>
            </a:lvl1pPr>
          </a:lstStyle>
          <a:p>
            <a:pPr>
              <a:defRPr/>
            </a:pPr>
            <a:fld id="{E419B79C-6486-4272-9E48-9F996A62500B}"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7083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AAB14C-1DF0-4F1C-A325-AAE016BFD97F}"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5"/>
          <p:cNvSpPr>
            <a:spLocks noGrp="1"/>
          </p:cNvSpPr>
          <p:nvPr>
            <p:ph type="sldNum" sz="quarter" idx="12"/>
          </p:nvPr>
        </p:nvSpPr>
        <p:spPr/>
        <p:txBody>
          <a:bodyPr/>
          <a:lstStyle>
            <a:lvl1pPr>
              <a:defRPr/>
            </a:lvl1pPr>
          </a:lstStyle>
          <a:p>
            <a:pPr>
              <a:defRPr/>
            </a:pPr>
            <a:fld id="{A2A75D61-03EC-44E9-AD67-53C2D201E159}"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22176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6" cy="3811588"/>
          </a:xfrm>
        </p:spPr>
        <p:txBody>
          <a:bodyPr/>
          <a:lstStyle>
            <a:lvl1pPr marL="0" indent="0">
              <a:buNone/>
              <a:defRPr sz="144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9CC075-62CE-4A60-87C4-D57CCBAFCAE4}"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C5C4CD19-D762-42C5-AF07-2B408F65253D}"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2082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51891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20000" y="2057400"/>
            <a:ext cx="3652026" cy="3811588"/>
          </a:xfrm>
        </p:spPr>
        <p:txBody>
          <a:bodyPr/>
          <a:lstStyle>
            <a:lvl1pPr marL="0" indent="0">
              <a:buNone/>
              <a:defRPr sz="144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A52AA9-1AAD-4F23-B37D-FC30C433B80E}"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0C9844B3-5242-4087-9FD1-04F3E33D6856}"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1964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44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19B0AD-3203-4E10-AEFD-826920869DAA}"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953BCB90-4371-4123-A65A-D90CDC6115A9}"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23069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288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FEE64F-5E30-4FF1-961E-CBD70B4F7C11}"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A4473CD5-5319-4330-84F3-7D29628EEC8B}"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4870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1111250" y="787400"/>
            <a:ext cx="608542" cy="584200"/>
          </a:xfrm>
          <a:prstGeom prst="rect">
            <a:avLst/>
          </a:prstGeom>
        </p:spPr>
        <p:txBody>
          <a:bodyPr lIns="82296" tIns="41148" rIns="82296" bIns="4114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defRPr/>
            </a:pPr>
            <a:r>
              <a:rPr lang="en-US" sz="7200" dirty="0">
                <a:solidFill>
                  <a:prstClr val="white"/>
                </a:solidFill>
                <a:effectLst/>
                <a:latin typeface="Arial" panose="020B0604020202020204" pitchFamily="34" charset="0"/>
                <a:cs typeface="Arial" panose="020B0604020202020204" pitchFamily="34" charset="0"/>
              </a:rPr>
              <a:t>“</a:t>
            </a:r>
          </a:p>
        </p:txBody>
      </p:sp>
      <p:sp>
        <p:nvSpPr>
          <p:cNvPr id="6" name="TextBox 5"/>
          <p:cNvSpPr txBox="1"/>
          <p:nvPr/>
        </p:nvSpPr>
        <p:spPr>
          <a:xfrm>
            <a:off x="10436931" y="2743200"/>
            <a:ext cx="610306" cy="584200"/>
          </a:xfrm>
          <a:prstGeom prst="rect">
            <a:avLst/>
          </a:prstGeom>
        </p:spPr>
        <p:txBody>
          <a:bodyPr lIns="82296" tIns="41148" rIns="82296" bIns="4114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defRPr/>
            </a:pPr>
            <a:r>
              <a:rPr lang="en-US" sz="7200" dirty="0">
                <a:solidFill>
                  <a:prstClr val="white"/>
                </a:solidFill>
                <a:effectLst/>
                <a:latin typeface="Arial" panose="020B0604020202020204" pitchFamily="34" charset="0"/>
                <a:cs typeface="Arial" panose="020B0604020202020204" pitchFamily="34" charset="0"/>
              </a:rPr>
              <a:t>”</a:t>
            </a:r>
          </a:p>
        </p:txBody>
      </p:sp>
      <p:sp>
        <p:nvSpPr>
          <p:cNvPr id="2" name="Title 1"/>
          <p:cNvSpPr>
            <a:spLocks noGrp="1"/>
          </p:cNvSpPr>
          <p:nvPr>
            <p:ph type="title"/>
          </p:nvPr>
        </p:nvSpPr>
        <p:spPr>
          <a:xfrm>
            <a:off x="1446213" y="365125"/>
            <a:ext cx="9302752" cy="2992904"/>
          </a:xfrm>
        </p:spPr>
        <p:txBody>
          <a:bodyPr/>
          <a:lstStyle>
            <a:lvl1pPr>
              <a:defRPr sz="396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lstStyle>
            <a:lvl1pPr marL="0" indent="0">
              <a:buNone/>
              <a:defRPr sz="126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fld id="{07B05F89-7963-4BD2-A664-45CC4269DD38}"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5"/>
          <p:cNvSpPr>
            <a:spLocks noGrp="1"/>
          </p:cNvSpPr>
          <p:nvPr>
            <p:ph type="ftr" sz="quarter" idx="15"/>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6"/>
          <p:cNvSpPr>
            <a:spLocks noGrp="1"/>
          </p:cNvSpPr>
          <p:nvPr>
            <p:ph type="sldNum" sz="quarter" idx="16"/>
          </p:nvPr>
        </p:nvSpPr>
        <p:spPr/>
        <p:txBody>
          <a:bodyPr/>
          <a:lstStyle>
            <a:lvl1pPr>
              <a:defRPr/>
            </a:lvl1pPr>
          </a:lstStyle>
          <a:p>
            <a:pPr>
              <a:defRPr/>
            </a:pPr>
            <a:fld id="{ECA860F8-DFB7-45B7-9BCE-8C17A5C39FCF}"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89925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lstStyle>
            <a:lvl1pPr>
              <a:defRPr sz="486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EBCEE8-2B5B-4A15-8D25-47660EB1E1C8}"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1C05282D-9164-4723-830F-974B09E8C196}"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9021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3" y="1885950"/>
            <a:ext cx="2946866" cy="576262"/>
          </a:xfrm>
        </p:spPr>
        <p:txBody>
          <a:bodyPr anchor="b">
            <a:noAutofit/>
          </a:bodyPr>
          <a:lstStyle>
            <a:lvl1pPr marL="0" indent="0">
              <a:buNone/>
              <a:defRPr sz="21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9" name="Text Placeholder 4"/>
          <p:cNvSpPr>
            <a:spLocks noGrp="1"/>
          </p:cNvSpPr>
          <p:nvPr>
            <p:ph type="body" sz="quarter" idx="3"/>
          </p:nvPr>
        </p:nvSpPr>
        <p:spPr>
          <a:xfrm>
            <a:off x="4587995" y="1885950"/>
            <a:ext cx="2936241" cy="576262"/>
          </a:xfrm>
        </p:spPr>
        <p:txBody>
          <a:bodyPr anchor="b">
            <a:noAutofit/>
          </a:bodyPr>
          <a:lstStyle>
            <a:lvl1pPr>
              <a:buNone/>
              <a:defRPr lang="en-US" sz="21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10" name="Text Placeholder 3"/>
          <p:cNvSpPr>
            <a:spLocks noGrp="1"/>
          </p:cNvSpPr>
          <p:nvPr>
            <p:ph type="body" sz="half" idx="16"/>
          </p:nvPr>
        </p:nvSpPr>
        <p:spPr>
          <a:xfrm>
            <a:off x="4577442" y="2571750"/>
            <a:ext cx="2946794" cy="3589338"/>
          </a:xfrm>
        </p:spPr>
        <p:txBody>
          <a:bodyPr anchor="t"/>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11" name="Text Placeholder 4"/>
          <p:cNvSpPr>
            <a:spLocks noGrp="1"/>
          </p:cNvSpPr>
          <p:nvPr>
            <p:ph type="body" sz="quarter" idx="13"/>
          </p:nvPr>
        </p:nvSpPr>
        <p:spPr>
          <a:xfrm>
            <a:off x="7829036" y="1885950"/>
            <a:ext cx="2932113" cy="576262"/>
          </a:xfrm>
        </p:spPr>
        <p:txBody>
          <a:bodyPr anchor="b">
            <a:noAutofit/>
          </a:bodyPr>
          <a:lstStyle>
            <a:lvl1pPr>
              <a:buNone/>
              <a:defRPr lang="en-US" sz="216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12" name="Text Placeholder 3"/>
          <p:cNvSpPr>
            <a:spLocks noGrp="1"/>
          </p:cNvSpPr>
          <p:nvPr>
            <p:ph type="body" sz="half" idx="17"/>
          </p:nvPr>
        </p:nvSpPr>
        <p:spPr>
          <a:xfrm>
            <a:off x="7829036" y="2571750"/>
            <a:ext cx="2932113" cy="3589338"/>
          </a:xfrm>
        </p:spPr>
        <p:txBody>
          <a:bodyPr anchor="t"/>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fld id="{76CD9AA0-9A63-46A0-A748-E2C4AA18D5DB}"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14" name="Footer Placeholder 4"/>
          <p:cNvSpPr>
            <a:spLocks noGrp="1"/>
          </p:cNvSpPr>
          <p:nvPr>
            <p:ph type="ftr" sz="quarter" idx="19"/>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16" name="Slide Number Placeholder 5"/>
          <p:cNvSpPr>
            <a:spLocks noGrp="1"/>
          </p:cNvSpPr>
          <p:nvPr>
            <p:ph type="sldNum" sz="quarter" idx="20"/>
          </p:nvPr>
        </p:nvSpPr>
        <p:spPr/>
        <p:txBody>
          <a:bodyPr/>
          <a:lstStyle>
            <a:lvl1pPr>
              <a:defRPr/>
            </a:lvl1pPr>
          </a:lstStyle>
          <a:p>
            <a:pPr>
              <a:defRPr/>
            </a:pPr>
            <a:fld id="{55B857A5-FB8A-4E65-BD65-F6EE78B12EB3}"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78938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6" y="4297503"/>
            <a:ext cx="2940050" cy="576262"/>
          </a:xfrm>
        </p:spPr>
        <p:txBody>
          <a:bodyPr anchor="b">
            <a:noAutofit/>
          </a:bodyPr>
          <a:lstStyle>
            <a:lvl1pPr marL="0" indent="0">
              <a:buNone/>
              <a:defRPr sz="21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20" name="Picture Placeholder 2"/>
          <p:cNvSpPr>
            <a:spLocks noGrp="1" noChangeAspect="1"/>
          </p:cNvSpPr>
          <p:nvPr>
            <p:ph type="pic" idx="15"/>
          </p:nvPr>
        </p:nvSpPr>
        <p:spPr>
          <a:xfrm>
            <a:off x="1332086"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1332086" y="4873767"/>
            <a:ext cx="2940050" cy="659189"/>
          </a:xfrm>
        </p:spPr>
        <p:txBody>
          <a:bodyPr anchor="t"/>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6" cy="576262"/>
          </a:xfrm>
        </p:spPr>
        <p:txBody>
          <a:bodyPr anchor="b">
            <a:noAutofit/>
          </a:bodyPr>
          <a:lstStyle>
            <a:lvl1pPr marL="0" indent="0">
              <a:buNone/>
              <a:defRPr sz="21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23" name="Picture Placeholder 2"/>
          <p:cNvSpPr>
            <a:spLocks noGrp="1" noChangeAspect="1"/>
          </p:cNvSpPr>
          <p:nvPr>
            <p:ph type="pic" idx="21"/>
          </p:nvPr>
        </p:nvSpPr>
        <p:spPr>
          <a:xfrm>
            <a:off x="4568997" y="2256354"/>
            <a:ext cx="2930526"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567645" y="4873766"/>
            <a:ext cx="2934406" cy="659189"/>
          </a:xfrm>
        </p:spPr>
        <p:txBody>
          <a:bodyPr anchor="t"/>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1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804198" y="4873764"/>
            <a:ext cx="2935997" cy="659189"/>
          </a:xfrm>
        </p:spPr>
        <p:txBody>
          <a:bodyPr anchor="t"/>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fld id="{3CD4793A-E478-48D9-BCD8-560A8242F1DA}"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13" name="Footer Placeholder 4"/>
          <p:cNvSpPr>
            <a:spLocks noGrp="1"/>
          </p:cNvSpPr>
          <p:nvPr>
            <p:ph type="ftr" sz="quarter" idx="24"/>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14" name="Slide Number Placeholder 5"/>
          <p:cNvSpPr>
            <a:spLocks noGrp="1"/>
          </p:cNvSpPr>
          <p:nvPr>
            <p:ph type="sldNum" sz="quarter" idx="25"/>
          </p:nvPr>
        </p:nvSpPr>
        <p:spPr/>
        <p:txBody>
          <a:bodyPr/>
          <a:lstStyle>
            <a:lvl1pPr>
              <a:defRPr/>
            </a:lvl1pPr>
          </a:lstStyle>
          <a:p>
            <a:pPr>
              <a:defRPr/>
            </a:pPr>
            <a:fld id="{F65013B4-CF51-4C35-9502-F518D1DF60EF}"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09898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337356-1562-4CBE-859B-96DCE5983898}"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2E3BBFBA-E694-4503-A566-126DD5EF8593}"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5105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0D1B9E5-B2A9-4AC9-8917-CF8D0359C314}"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49B658DE-CAC6-42DF-99EC-B01ABBA2F02A}"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6483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480"/>
            </a:lvl1pPr>
          </a:lstStyle>
          <a:p>
            <a:r>
              <a:rPr lang="en-US"/>
              <a:t>Click to edit Master title style</a:t>
            </a:r>
          </a:p>
        </p:txBody>
      </p:sp>
      <p:sp>
        <p:nvSpPr>
          <p:cNvPr id="3" name="Text Placeholder 2"/>
          <p:cNvSpPr>
            <a:spLocks noGrp="1"/>
          </p:cNvSpPr>
          <p:nvPr>
            <p:ph type="body" idx="1"/>
          </p:nvPr>
        </p:nvSpPr>
        <p:spPr>
          <a:xfrm>
            <a:off x="1066799" y="5733289"/>
            <a:ext cx="8686800" cy="438912"/>
          </a:xfrm>
        </p:spPr>
        <p:txBody>
          <a:bodyPr/>
          <a:lstStyle>
            <a:lvl1pPr marL="0" indent="0">
              <a:spcBef>
                <a:spcPts val="0"/>
              </a:spcBef>
              <a:buNone/>
              <a:defRPr sz="2240"/>
            </a:lvl1pPr>
            <a:lvl2pPr marL="426705" indent="0">
              <a:buNone/>
              <a:defRPr sz="1867"/>
            </a:lvl2pPr>
            <a:lvl3pPr marL="853410" indent="0">
              <a:buNone/>
              <a:defRPr sz="1680"/>
            </a:lvl3pPr>
            <a:lvl4pPr marL="1280114" indent="0">
              <a:buNone/>
              <a:defRPr sz="1493"/>
            </a:lvl4pPr>
            <a:lvl5pPr marL="1706819" indent="0">
              <a:buNone/>
              <a:defRPr sz="1493"/>
            </a:lvl5pPr>
            <a:lvl6pPr marL="2133524" indent="0">
              <a:buNone/>
              <a:defRPr sz="1493"/>
            </a:lvl6pPr>
            <a:lvl7pPr marL="2560229" indent="0">
              <a:buNone/>
              <a:defRPr sz="1493"/>
            </a:lvl7pPr>
            <a:lvl8pPr marL="2986933" indent="0">
              <a:buNone/>
              <a:defRPr sz="1493"/>
            </a:lvl8pPr>
            <a:lvl9pPr marL="3413638" indent="0">
              <a:buNone/>
              <a:defRPr sz="1493"/>
            </a:lvl9pPr>
          </a:lstStyle>
          <a:p>
            <a:pPr lvl="0"/>
            <a:r>
              <a:rPr lang="en-US"/>
              <a:t>Click to edit Master text styles</a:t>
            </a:r>
          </a:p>
        </p:txBody>
      </p:sp>
    </p:spTree>
    <p:extLst>
      <p:ext uri="{BB962C8B-B14F-4D97-AF65-F5344CB8AC3E}">
        <p14:creationId xmlns:p14="http://schemas.microsoft.com/office/powerpoint/2010/main" val="233590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5000"/>
            <a:ext cx="4800600" cy="4271963"/>
          </a:xfrm>
        </p:spPr>
        <p:txBody>
          <a:bodyPr>
            <a:normAutofit/>
          </a:bodyPr>
          <a:lstStyle>
            <a:lvl1pPr>
              <a:defRPr sz="2240"/>
            </a:lvl1pPr>
            <a:lvl2pPr>
              <a:defRPr sz="1867"/>
            </a:lvl2pPr>
            <a:lvl3pPr>
              <a:defRPr sz="1680"/>
            </a:lvl3pPr>
            <a:lvl4pPr>
              <a:defRPr sz="1493"/>
            </a:lvl4pPr>
            <a:lvl5pPr>
              <a:defRPr sz="1493"/>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5000"/>
            <a:ext cx="4800600" cy="4271963"/>
          </a:xfrm>
        </p:spPr>
        <p:txBody>
          <a:bodyPr>
            <a:normAutofit/>
          </a:bodyPr>
          <a:lstStyle>
            <a:lvl1pPr>
              <a:defRPr sz="2240"/>
            </a:lvl1pPr>
            <a:lvl2pPr>
              <a:defRPr sz="1867"/>
            </a:lvl2pPr>
            <a:lvl3pPr>
              <a:defRPr sz="1680"/>
            </a:lvl3pPr>
            <a:lvl4pPr>
              <a:defRPr sz="1493"/>
            </a:lvl4pPr>
            <a:lvl5pPr>
              <a:defRPr sz="1493"/>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6" name="Footer Placeholder 5"/>
          <p:cNvSpPr>
            <a:spLocks noGrp="1"/>
          </p:cNvSpPr>
          <p:nvPr>
            <p:ph type="ftr" sz="quarter" idx="11"/>
          </p:nvPr>
        </p:nvSpPr>
        <p:spPr/>
        <p:txBody>
          <a:bodyPr/>
          <a:lstStyle/>
          <a:p>
            <a:endParaRPr lang="en-US">
              <a:solidFill>
                <a:srgbClr val="595959"/>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9758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6"/>
            <a:ext cx="4800600" cy="737121"/>
          </a:xfrm>
        </p:spPr>
        <p:txBody>
          <a:bodyPr anchor="ctr"/>
          <a:lstStyle>
            <a:lvl1pPr marL="0" indent="0">
              <a:spcBef>
                <a:spcPts val="0"/>
              </a:spcBef>
              <a:buNone/>
              <a:defRPr sz="2240" b="0">
                <a:solidFill>
                  <a:schemeClr val="accent1"/>
                </a:solidFill>
              </a:defRPr>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6"/>
            <a:ext cx="4800600" cy="737121"/>
          </a:xfrm>
        </p:spPr>
        <p:txBody>
          <a:bodyPr anchor="ctr"/>
          <a:lstStyle>
            <a:lvl1pPr marL="0" indent="0">
              <a:spcBef>
                <a:spcPts val="0"/>
              </a:spcBef>
              <a:buNone/>
              <a:defRPr sz="2240" b="0">
                <a:solidFill>
                  <a:schemeClr val="accent1"/>
                </a:solidFill>
              </a:defRPr>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8" name="Footer Placeholder 7"/>
          <p:cNvSpPr>
            <a:spLocks noGrp="1"/>
          </p:cNvSpPr>
          <p:nvPr>
            <p:ph type="ftr" sz="quarter" idx="11"/>
          </p:nvPr>
        </p:nvSpPr>
        <p:spPr/>
        <p:txBody>
          <a:bodyPr/>
          <a:lstStyle/>
          <a:p>
            <a:endParaRPr lang="en-US">
              <a:solidFill>
                <a:srgbClr val="595959"/>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54328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4" name="Footer Placeholder 3"/>
          <p:cNvSpPr>
            <a:spLocks noGrp="1"/>
          </p:cNvSpPr>
          <p:nvPr>
            <p:ph type="ftr" sz="quarter" idx="11"/>
          </p:nvPr>
        </p:nvSpPr>
        <p:spPr/>
        <p:txBody>
          <a:bodyPr/>
          <a:lstStyle/>
          <a:p>
            <a:endParaRPr lang="en-US">
              <a:solidFill>
                <a:srgbClr val="595959"/>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67847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3" name="Footer Placeholder 2"/>
          <p:cNvSpPr>
            <a:spLocks noGrp="1"/>
          </p:cNvSpPr>
          <p:nvPr>
            <p:ph type="ftr" sz="quarter" idx="11"/>
          </p:nvPr>
        </p:nvSpPr>
        <p:spPr/>
        <p:txBody>
          <a:bodyPr/>
          <a:lstStyle/>
          <a:p>
            <a:endParaRPr lang="en-US">
              <a:solidFill>
                <a:srgbClr val="595959"/>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425339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360"/>
            </a:lvl1pPr>
          </a:lstStyle>
          <a:p>
            <a:r>
              <a:rPr lang="en-US"/>
              <a:t>Click to edit Master title style</a:t>
            </a:r>
          </a:p>
        </p:txBody>
      </p:sp>
      <p:sp>
        <p:nvSpPr>
          <p:cNvPr id="3" name="Content Placeholder 2"/>
          <p:cNvSpPr>
            <a:spLocks noGrp="1"/>
          </p:cNvSpPr>
          <p:nvPr>
            <p:ph idx="1"/>
          </p:nvPr>
        </p:nvSpPr>
        <p:spPr>
          <a:xfrm>
            <a:off x="685801" y="457200"/>
            <a:ext cx="5410201" cy="5715000"/>
          </a:xfrm>
        </p:spPr>
        <p:txBody>
          <a:bodyPr>
            <a:normAutofit/>
          </a:bodyPr>
          <a:lstStyle>
            <a:lvl1pPr>
              <a:defRPr sz="2240"/>
            </a:lvl1pPr>
            <a:lvl2pPr>
              <a:defRPr sz="1867"/>
            </a:lvl2pPr>
            <a:lvl3pPr>
              <a:defRPr sz="1680"/>
            </a:lvl3pPr>
            <a:lvl4pPr>
              <a:defRPr sz="1493"/>
            </a:lvl4pPr>
            <a:lvl5pPr>
              <a:defRPr sz="1493"/>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120"/>
              </a:spcBef>
              <a:buNone/>
              <a:defRPr sz="1680"/>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6" name="Footer Placeholder 5"/>
          <p:cNvSpPr>
            <a:spLocks noGrp="1"/>
          </p:cNvSpPr>
          <p:nvPr>
            <p:ph type="ftr" sz="quarter" idx="11"/>
          </p:nvPr>
        </p:nvSpPr>
        <p:spPr/>
        <p:txBody>
          <a:bodyPr/>
          <a:lstStyle/>
          <a:p>
            <a:endParaRPr lang="en-US">
              <a:solidFill>
                <a:srgbClr val="595959"/>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5057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360"/>
            </a:lvl1pPr>
          </a:lstStyle>
          <a:p>
            <a:r>
              <a:rPr lang="en-US"/>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240"/>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120"/>
              </a:spcBef>
              <a:buNone/>
              <a:defRPr sz="1680"/>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Tree>
    <p:extLst>
      <p:ext uri="{BB962C8B-B14F-4D97-AF65-F5344CB8AC3E}">
        <p14:creationId xmlns:p14="http://schemas.microsoft.com/office/powerpoint/2010/main" val="372005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747">
                <a:solidFill>
                  <a:schemeClr val="tx1"/>
                </a:solidFill>
              </a:defRPr>
            </a:lvl1pPr>
          </a:lstStyle>
          <a:p>
            <a:fld id="{37CC0096-1860-4642-9CD2-0079EA5E7CD1}" type="datetimeFigureOut">
              <a:rPr lang="en-US" smtClean="0">
                <a:solidFill>
                  <a:srgbClr val="595959"/>
                </a:solidFill>
              </a:rPr>
              <a:pPr/>
              <a:t>8/19/2018</a:t>
            </a:fld>
            <a:endParaRPr lang="en-US">
              <a:solidFill>
                <a:srgbClr val="595959"/>
              </a:solidFill>
            </a:endParaRPr>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747">
                <a:solidFill>
                  <a:schemeClr val="tx1"/>
                </a:solidFill>
              </a:defRPr>
            </a:lvl1pPr>
          </a:lstStyle>
          <a:p>
            <a:endParaRPr lang="en-US" dirty="0">
              <a:solidFill>
                <a:srgbClr val="595959"/>
              </a:solidFill>
            </a:endParaRPr>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747">
                <a:solidFill>
                  <a:schemeClr val="tx1"/>
                </a:solidFill>
              </a:defRPr>
            </a:lvl1p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76380135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53410" rtl="0" eaLnBrk="1" latinLnBrk="0" hangingPunct="1">
        <a:lnSpc>
          <a:spcPct val="90000"/>
        </a:lnSpc>
        <a:spcBef>
          <a:spcPct val="0"/>
        </a:spcBef>
        <a:buNone/>
        <a:defRPr sz="3360" kern="1200">
          <a:solidFill>
            <a:schemeClr val="accent1">
              <a:lumMod val="75000"/>
            </a:schemeClr>
          </a:solidFill>
          <a:latin typeface="+mj-lt"/>
          <a:ea typeface="+mj-ea"/>
          <a:cs typeface="+mj-cs"/>
        </a:defRPr>
      </a:lvl1pPr>
    </p:titleStyle>
    <p:bodyStyle>
      <a:lvl1pPr marL="213352" indent="-213352" algn="l" defTabSz="853410" rtl="0" eaLnBrk="1" latinLnBrk="0" hangingPunct="1">
        <a:lnSpc>
          <a:spcPct val="90000"/>
        </a:lnSpc>
        <a:spcBef>
          <a:spcPts val="1680"/>
        </a:spcBef>
        <a:buClr>
          <a:schemeClr val="accent5"/>
        </a:buClr>
        <a:buSzPct val="90000"/>
        <a:buFont typeface="Arial" pitchFamily="34" charset="0"/>
        <a:buChar char="•"/>
        <a:defRPr sz="2240" kern="1200">
          <a:solidFill>
            <a:schemeClr val="tx1"/>
          </a:solidFill>
          <a:latin typeface="+mn-lt"/>
          <a:ea typeface="+mn-ea"/>
          <a:cs typeface="+mn-cs"/>
        </a:defRPr>
      </a:lvl1pPr>
      <a:lvl2pPr marL="512046" indent="-213352" algn="l" defTabSz="853410" rtl="0" eaLnBrk="1" latinLnBrk="0" hangingPunct="1">
        <a:lnSpc>
          <a:spcPct val="90000"/>
        </a:lnSpc>
        <a:spcBef>
          <a:spcPts val="1120"/>
        </a:spcBef>
        <a:buClr>
          <a:schemeClr val="accent5"/>
        </a:buClr>
        <a:buSzPct val="90000"/>
        <a:buFont typeface="Arial" pitchFamily="34" charset="0"/>
        <a:buChar char="•"/>
        <a:defRPr sz="1867" kern="1200">
          <a:solidFill>
            <a:schemeClr val="tx1"/>
          </a:solidFill>
          <a:latin typeface="+mn-lt"/>
          <a:ea typeface="+mn-ea"/>
          <a:cs typeface="+mn-cs"/>
        </a:defRPr>
      </a:lvl2pPr>
      <a:lvl3pPr marL="768069" indent="-213352" algn="l" defTabSz="853410" rtl="0" eaLnBrk="1" latinLnBrk="0" hangingPunct="1">
        <a:lnSpc>
          <a:spcPct val="90000"/>
        </a:lnSpc>
        <a:spcBef>
          <a:spcPts val="747"/>
        </a:spcBef>
        <a:buClr>
          <a:schemeClr val="accent5"/>
        </a:buClr>
        <a:buSzPct val="90000"/>
        <a:buFont typeface="Arial" pitchFamily="34" charset="0"/>
        <a:buChar char="•"/>
        <a:defRPr sz="1680" kern="1200">
          <a:solidFill>
            <a:schemeClr val="tx1"/>
          </a:solidFill>
          <a:latin typeface="+mn-lt"/>
          <a:ea typeface="+mn-ea"/>
          <a:cs typeface="+mn-cs"/>
        </a:defRPr>
      </a:lvl3pPr>
      <a:lvl4pPr marL="1024091" indent="-170682" algn="l" defTabSz="853410" rtl="0" eaLnBrk="1" latinLnBrk="0" hangingPunct="1">
        <a:lnSpc>
          <a:spcPct val="90000"/>
        </a:lnSpc>
        <a:spcBef>
          <a:spcPts val="747"/>
        </a:spcBef>
        <a:buClr>
          <a:schemeClr val="accent5"/>
        </a:buClr>
        <a:buSzPct val="90000"/>
        <a:buFont typeface="Arial" pitchFamily="34" charset="0"/>
        <a:buChar char="•"/>
        <a:defRPr sz="1493" kern="1200">
          <a:solidFill>
            <a:schemeClr val="tx1"/>
          </a:solidFill>
          <a:latin typeface="+mn-lt"/>
          <a:ea typeface="+mn-ea"/>
          <a:cs typeface="+mn-cs"/>
        </a:defRPr>
      </a:lvl4pPr>
      <a:lvl5pPr marL="1237444" indent="-128011" algn="l" defTabSz="853410" rtl="0" eaLnBrk="1" latinLnBrk="0" hangingPunct="1">
        <a:lnSpc>
          <a:spcPct val="90000"/>
        </a:lnSpc>
        <a:spcBef>
          <a:spcPts val="560"/>
        </a:spcBef>
        <a:buClr>
          <a:schemeClr val="accent5"/>
        </a:buClr>
        <a:buSzPct val="90000"/>
        <a:buFont typeface="Arial" pitchFamily="34" charset="0"/>
        <a:buChar char="•"/>
        <a:defRPr sz="1307" kern="1200">
          <a:solidFill>
            <a:schemeClr val="tx1"/>
          </a:solidFill>
          <a:latin typeface="+mn-lt"/>
          <a:ea typeface="+mn-ea"/>
          <a:cs typeface="+mn-cs"/>
        </a:defRPr>
      </a:lvl5pPr>
      <a:lvl6pPr marL="1450796" indent="-128011" algn="l" defTabSz="853410" rtl="0" eaLnBrk="1" latinLnBrk="0" hangingPunct="1">
        <a:lnSpc>
          <a:spcPct val="90000"/>
        </a:lnSpc>
        <a:spcBef>
          <a:spcPts val="560"/>
        </a:spcBef>
        <a:buClr>
          <a:schemeClr val="accent5"/>
        </a:buClr>
        <a:buSzPct val="90000"/>
        <a:buFont typeface="Arial" pitchFamily="34" charset="0"/>
        <a:buChar char="•"/>
        <a:defRPr sz="1307" kern="1200">
          <a:solidFill>
            <a:schemeClr val="tx1"/>
          </a:solidFill>
          <a:latin typeface="+mn-lt"/>
          <a:ea typeface="+mn-ea"/>
          <a:cs typeface="+mn-cs"/>
        </a:defRPr>
      </a:lvl6pPr>
      <a:lvl7pPr marL="1664149" indent="-128011" algn="l" defTabSz="853410" rtl="0" eaLnBrk="1" latinLnBrk="0" hangingPunct="1">
        <a:lnSpc>
          <a:spcPct val="90000"/>
        </a:lnSpc>
        <a:spcBef>
          <a:spcPts val="560"/>
        </a:spcBef>
        <a:buClr>
          <a:schemeClr val="accent5"/>
        </a:buClr>
        <a:buSzPct val="90000"/>
        <a:buFont typeface="Arial" pitchFamily="34" charset="0"/>
        <a:buChar char="•"/>
        <a:defRPr sz="1307" kern="1200">
          <a:solidFill>
            <a:schemeClr val="tx1"/>
          </a:solidFill>
          <a:latin typeface="+mn-lt"/>
          <a:ea typeface="+mn-ea"/>
          <a:cs typeface="+mn-cs"/>
        </a:defRPr>
      </a:lvl7pPr>
      <a:lvl8pPr marL="1877501" indent="-128011" algn="l" defTabSz="853410" rtl="0" eaLnBrk="1" latinLnBrk="0" hangingPunct="1">
        <a:lnSpc>
          <a:spcPct val="90000"/>
        </a:lnSpc>
        <a:spcBef>
          <a:spcPts val="560"/>
        </a:spcBef>
        <a:buClr>
          <a:schemeClr val="accent5"/>
        </a:buClr>
        <a:buSzPct val="90000"/>
        <a:buFont typeface="Arial" pitchFamily="34" charset="0"/>
        <a:buChar char="•"/>
        <a:defRPr sz="1307" kern="1200">
          <a:solidFill>
            <a:schemeClr val="tx1"/>
          </a:solidFill>
          <a:latin typeface="+mn-lt"/>
          <a:ea typeface="+mn-ea"/>
          <a:cs typeface="+mn-cs"/>
        </a:defRPr>
      </a:lvl8pPr>
      <a:lvl9pPr marL="2090853" indent="-128011" algn="l" defTabSz="853410" rtl="0" eaLnBrk="1" latinLnBrk="0" hangingPunct="1">
        <a:lnSpc>
          <a:spcPct val="90000"/>
        </a:lnSpc>
        <a:spcBef>
          <a:spcPts val="560"/>
        </a:spcBef>
        <a:buClr>
          <a:schemeClr val="accent5"/>
        </a:buClr>
        <a:buSzPct val="90000"/>
        <a:buFont typeface="Arial" pitchFamily="34" charset="0"/>
        <a:buChar char="•"/>
        <a:defRPr sz="1307"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16">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848" y="365126"/>
            <a:ext cx="105163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71" y="1825625"/>
            <a:ext cx="1023408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848" y="6356351"/>
            <a:ext cx="2742847" cy="365125"/>
          </a:xfrm>
          <a:prstGeom prst="rect">
            <a:avLst/>
          </a:prstGeom>
        </p:spPr>
        <p:txBody>
          <a:bodyPr vert="horz" lIns="91440" tIns="45720" rIns="91440" bIns="45720" rtlCol="0" anchor="ctr"/>
          <a:lstStyle>
            <a:lvl1pPr algn="l">
              <a:defRPr sz="108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0" fontAlgn="base" hangingPunct="0">
              <a:spcBef>
                <a:spcPct val="0"/>
              </a:spcBef>
              <a:spcAft>
                <a:spcPct val="0"/>
              </a:spcAft>
              <a:defRPr/>
            </a:pPr>
            <a:fld id="{77E3DC61-D940-4346-88B0-ADC8059EA00D}" type="datetimeFigureOut">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panose="020B0604020202020204" pitchFamily="34" charset="0"/>
                <a:cs typeface="Arial" panose="020B0604020202020204" pitchFamily="34" charset="0"/>
              </a:rPr>
              <a:pPr eaLnBrk="0" fontAlgn="base" hangingPunct="0">
                <a:spcBef>
                  <a:spcPct val="0"/>
                </a:spcBef>
                <a:spcAft>
                  <a:spcPct val="0"/>
                </a:spcAft>
                <a:defRPr/>
              </a:pPr>
              <a:t>8/19/2018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039306" y="6356351"/>
            <a:ext cx="4113389" cy="365125"/>
          </a:xfrm>
          <a:prstGeom prst="rect">
            <a:avLst/>
          </a:prstGeom>
        </p:spPr>
        <p:txBody>
          <a:bodyPr vert="horz" lIns="91440" tIns="45720" rIns="91440" bIns="45720" rtlCol="0" anchor="ctr"/>
          <a:lstStyle>
            <a:lvl1pPr algn="ctr">
              <a:defRPr sz="108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0" fontAlgn="base" hangingPunct="0">
              <a:spcBef>
                <a:spcPct val="0"/>
              </a:spcBef>
              <a:spcAft>
                <a:spcPct val="0"/>
              </a:spcAft>
              <a:defRPr/>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611306" y="6356351"/>
            <a:ext cx="2742848" cy="365125"/>
          </a:xfrm>
          <a:prstGeom prst="rect">
            <a:avLst/>
          </a:prstGeom>
        </p:spPr>
        <p:txBody>
          <a:bodyPr vert="horz" lIns="91440" tIns="45720" rIns="91440" bIns="45720" rtlCol="0" anchor="ctr"/>
          <a:lstStyle>
            <a:lvl1pPr algn="r">
              <a:defRPr sz="108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0" fontAlgn="base" hangingPunct="0">
              <a:spcBef>
                <a:spcPct val="0"/>
              </a:spcBef>
              <a:spcAft>
                <a:spcPct val="0"/>
              </a:spcAft>
              <a:defRPr/>
            </a:pPr>
            <a:fld id="{04F8172C-D462-449B-89A6-7935BE662D82}"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318495"/>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txStyles>
    <p:titleStyle>
      <a:lvl1pPr algn="l" defTabSz="822325" rtl="0" fontAlgn="base">
        <a:lnSpc>
          <a:spcPct val="90000"/>
        </a:lnSpc>
        <a:spcBef>
          <a:spcPct val="0"/>
        </a:spcBef>
        <a:spcAft>
          <a:spcPct val="0"/>
        </a:spcAft>
        <a:defRPr sz="48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822325" rtl="0" fontAlgn="base">
        <a:lnSpc>
          <a:spcPct val="90000"/>
        </a:lnSpc>
        <a:spcBef>
          <a:spcPct val="0"/>
        </a:spcBef>
        <a:spcAft>
          <a:spcPct val="0"/>
        </a:spcAft>
        <a:defRPr sz="4800">
          <a:solidFill>
            <a:schemeClr val="tx1"/>
          </a:solidFill>
          <a:latin typeface="Corbel" panose="020B0503020204020204" pitchFamily="34" charset="0"/>
        </a:defRPr>
      </a:lvl2pPr>
      <a:lvl3pPr algn="l" defTabSz="822325" rtl="0" fontAlgn="base">
        <a:lnSpc>
          <a:spcPct val="90000"/>
        </a:lnSpc>
        <a:spcBef>
          <a:spcPct val="0"/>
        </a:spcBef>
        <a:spcAft>
          <a:spcPct val="0"/>
        </a:spcAft>
        <a:defRPr sz="4800">
          <a:solidFill>
            <a:schemeClr val="tx1"/>
          </a:solidFill>
          <a:latin typeface="Corbel" panose="020B0503020204020204" pitchFamily="34" charset="0"/>
        </a:defRPr>
      </a:lvl3pPr>
      <a:lvl4pPr algn="l" defTabSz="822325" rtl="0" fontAlgn="base">
        <a:lnSpc>
          <a:spcPct val="90000"/>
        </a:lnSpc>
        <a:spcBef>
          <a:spcPct val="0"/>
        </a:spcBef>
        <a:spcAft>
          <a:spcPct val="0"/>
        </a:spcAft>
        <a:defRPr sz="4800">
          <a:solidFill>
            <a:schemeClr val="tx1"/>
          </a:solidFill>
          <a:latin typeface="Corbel" panose="020B0503020204020204" pitchFamily="34" charset="0"/>
        </a:defRPr>
      </a:lvl4pPr>
      <a:lvl5pPr algn="l" defTabSz="822325" rtl="0" fontAlgn="base">
        <a:lnSpc>
          <a:spcPct val="90000"/>
        </a:lnSpc>
        <a:spcBef>
          <a:spcPct val="0"/>
        </a:spcBef>
        <a:spcAft>
          <a:spcPct val="0"/>
        </a:spcAft>
        <a:defRPr sz="4800">
          <a:solidFill>
            <a:schemeClr val="tx1"/>
          </a:solidFill>
          <a:latin typeface="Corbel" panose="020B0503020204020204" pitchFamily="34" charset="0"/>
        </a:defRPr>
      </a:lvl5pPr>
      <a:lvl6pPr marL="457200" algn="l" defTabSz="822325" rtl="0" fontAlgn="base">
        <a:lnSpc>
          <a:spcPct val="90000"/>
        </a:lnSpc>
        <a:spcBef>
          <a:spcPct val="0"/>
        </a:spcBef>
        <a:spcAft>
          <a:spcPct val="0"/>
        </a:spcAft>
        <a:defRPr sz="4800">
          <a:solidFill>
            <a:schemeClr val="tx1"/>
          </a:solidFill>
          <a:latin typeface="Corbel" panose="020B0503020204020204" pitchFamily="34" charset="0"/>
        </a:defRPr>
      </a:lvl6pPr>
      <a:lvl7pPr marL="914400" algn="l" defTabSz="822325" rtl="0" fontAlgn="base">
        <a:lnSpc>
          <a:spcPct val="90000"/>
        </a:lnSpc>
        <a:spcBef>
          <a:spcPct val="0"/>
        </a:spcBef>
        <a:spcAft>
          <a:spcPct val="0"/>
        </a:spcAft>
        <a:defRPr sz="4800">
          <a:solidFill>
            <a:schemeClr val="tx1"/>
          </a:solidFill>
          <a:latin typeface="Corbel" panose="020B0503020204020204" pitchFamily="34" charset="0"/>
        </a:defRPr>
      </a:lvl7pPr>
      <a:lvl8pPr marL="1371600" algn="l" defTabSz="822325" rtl="0" fontAlgn="base">
        <a:lnSpc>
          <a:spcPct val="90000"/>
        </a:lnSpc>
        <a:spcBef>
          <a:spcPct val="0"/>
        </a:spcBef>
        <a:spcAft>
          <a:spcPct val="0"/>
        </a:spcAft>
        <a:defRPr sz="4800">
          <a:solidFill>
            <a:schemeClr val="tx1"/>
          </a:solidFill>
          <a:latin typeface="Corbel" panose="020B0503020204020204" pitchFamily="34" charset="0"/>
        </a:defRPr>
      </a:lvl8pPr>
      <a:lvl9pPr marL="1828800" algn="l" defTabSz="822325" rtl="0" fontAlgn="base">
        <a:lnSpc>
          <a:spcPct val="90000"/>
        </a:lnSpc>
        <a:spcBef>
          <a:spcPct val="0"/>
        </a:spcBef>
        <a:spcAft>
          <a:spcPct val="0"/>
        </a:spcAft>
        <a:defRPr sz="4800">
          <a:solidFill>
            <a:schemeClr val="tx1"/>
          </a:solidFill>
          <a:latin typeface="Corbel" panose="020B0503020204020204" pitchFamily="34" charset="0"/>
        </a:defRPr>
      </a:lvl9pPr>
    </p:titleStyle>
    <p:bodyStyle>
      <a:lvl1pPr marL="204788" indent="-204788" algn="l" defTabSz="822325" rtl="0" fontAlgn="base">
        <a:lnSpc>
          <a:spcPct val="90000"/>
        </a:lnSpc>
        <a:spcBef>
          <a:spcPts val="900"/>
        </a:spcBef>
        <a:spcAft>
          <a:spcPct val="0"/>
        </a:spcAft>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15950" indent="-204788" algn="l" defTabSz="822325" rtl="0" fontAlgn="base">
        <a:lnSpc>
          <a:spcPct val="90000"/>
        </a:lnSpc>
        <a:spcBef>
          <a:spcPts val="450"/>
        </a:spcBef>
        <a:spcAft>
          <a:spcPct val="0"/>
        </a:spcAft>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28700" indent="-204788" algn="l" defTabSz="822325" rtl="0" fontAlgn="base">
        <a:lnSpc>
          <a:spcPct val="90000"/>
        </a:lnSpc>
        <a:spcBef>
          <a:spcPts val="450"/>
        </a:spcBef>
        <a:spcAft>
          <a:spcPct val="0"/>
        </a:spcAft>
        <a:buFont typeface="Arial" panose="020B0604020202020204" pitchFamily="34"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39863" indent="-204788" algn="l" defTabSz="822325" rtl="0" fontAlgn="base">
        <a:lnSpc>
          <a:spcPct val="90000"/>
        </a:lnSpc>
        <a:spcBef>
          <a:spcPts val="450"/>
        </a:spcBef>
        <a:spcAft>
          <a:spcPct val="0"/>
        </a:spcAft>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51025" indent="-204788" algn="l" defTabSz="822325" rtl="0" fontAlgn="base">
        <a:lnSpc>
          <a:spcPct val="90000"/>
        </a:lnSpc>
        <a:spcBef>
          <a:spcPts val="450"/>
        </a:spcBef>
        <a:spcAft>
          <a:spcPct val="0"/>
        </a:spcAft>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 y="5609081"/>
            <a:ext cx="11379200" cy="883951"/>
          </a:xfrm>
        </p:spPr>
        <p:txBody>
          <a:bodyPr>
            <a:noAutofit/>
          </a:bodyPr>
          <a:lstStyle/>
          <a:p>
            <a:pPr algn="ctr"/>
            <a:r>
              <a:rPr lang="en-US" sz="2800" b="1" dirty="0">
                <a:solidFill>
                  <a:schemeClr val="tx2"/>
                </a:solidFill>
                <a:latin typeface="Calibri" panose="020F0502020204030204" pitchFamily="34" charset="0"/>
              </a:rPr>
              <a:t>Service begins at 10:00 am NVCCC WiFi password: “</a:t>
            </a:r>
            <a:r>
              <a:rPr lang="en-US" sz="2800" b="1" i="1" dirty="0">
                <a:solidFill>
                  <a:schemeClr val="tx2"/>
                </a:solidFill>
                <a:latin typeface="Calibri" panose="020F0502020204030204" pitchFamily="34" charset="0"/>
              </a:rPr>
              <a:t>OnlineBible”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1346" y="630669"/>
            <a:ext cx="6749654" cy="4716585"/>
          </a:xfrm>
          <a:prstGeom prst="rect">
            <a:avLst/>
          </a:prstGeom>
          <a:effectLst/>
        </p:spPr>
      </p:pic>
    </p:spTree>
    <p:extLst>
      <p:ext uri="{BB962C8B-B14F-4D97-AF65-F5344CB8AC3E}">
        <p14:creationId xmlns:p14="http://schemas.microsoft.com/office/powerpoint/2010/main" val="181917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62313" y="730250"/>
            <a:ext cx="7220604" cy="3416320"/>
          </a:xfrm>
          <a:prstGeom prst="rect">
            <a:avLst/>
          </a:prstGeom>
          <a:noFill/>
        </p:spPr>
        <p:txBody>
          <a:bodyPr wrap="square" rtlCol="0">
            <a:spAutoFit/>
          </a:bodyPr>
          <a:lstStyle/>
          <a:p>
            <a:r>
              <a:rPr lang="en-US" sz="7200" b="1" dirty="0">
                <a:solidFill>
                  <a:schemeClr val="bg1"/>
                </a:solidFill>
                <a:effectLst>
                  <a:outerShdw blurRad="50800" dist="38100" algn="l" rotWithShape="0">
                    <a:prstClr val="black">
                      <a:alpha val="40000"/>
                    </a:prstClr>
                  </a:outerShdw>
                </a:effectLst>
                <a:latin typeface="Big Caslon"/>
                <a:cs typeface="Big Caslon"/>
              </a:rPr>
              <a:t>Reject.</a:t>
            </a:r>
          </a:p>
          <a:p>
            <a:endParaRPr lang="en-US" sz="4800" b="1" dirty="0">
              <a:solidFill>
                <a:schemeClr val="bg1"/>
              </a:solidFill>
              <a:effectLst>
                <a:outerShdw blurRad="50800" dist="38100" algn="l" rotWithShape="0">
                  <a:prstClr val="black">
                    <a:alpha val="40000"/>
                  </a:prstClr>
                </a:outerShdw>
              </a:effectLst>
              <a:latin typeface="Big Caslon"/>
              <a:cs typeface="Big Caslon"/>
            </a:endParaRPr>
          </a:p>
          <a:p>
            <a:r>
              <a:rPr lang="en-US" sz="4800" dirty="0">
                <a:solidFill>
                  <a:schemeClr val="bg1"/>
                </a:solidFill>
                <a:effectLst>
                  <a:outerShdw blurRad="50800" dist="38100" algn="l" rotWithShape="0">
                    <a:prstClr val="black">
                      <a:alpha val="40000"/>
                    </a:prstClr>
                  </a:outerShdw>
                </a:effectLst>
                <a:latin typeface="Big Caslon"/>
                <a:cs typeface="Big Caslon"/>
              </a:rPr>
              <a:t>5b “The Lord is near; 6a </a:t>
            </a:r>
            <a:r>
              <a:rPr lang="en-US" sz="4800" b="1" dirty="0">
                <a:solidFill>
                  <a:schemeClr val="bg1"/>
                </a:solidFill>
                <a:effectLst>
                  <a:outerShdw blurRad="50800" dist="38100" algn="l" rotWithShape="0">
                    <a:prstClr val="black">
                      <a:alpha val="40000"/>
                    </a:prstClr>
                  </a:outerShdw>
                </a:effectLst>
                <a:latin typeface="Big Caslon"/>
                <a:cs typeface="Big Caslon"/>
              </a:rPr>
              <a:t>be anxious for nothing</a:t>
            </a:r>
            <a:r>
              <a:rPr lang="en-US" sz="4800" dirty="0">
                <a:solidFill>
                  <a:schemeClr val="bg1"/>
                </a:solidFill>
                <a:effectLst>
                  <a:outerShdw blurRad="50800" dist="38100" algn="l" rotWithShape="0">
                    <a:prstClr val="black">
                      <a:alpha val="40000"/>
                    </a:prstClr>
                  </a:outerShdw>
                </a:effectLst>
                <a:latin typeface="Big Caslon"/>
                <a:cs typeface="Big Caslon"/>
              </a:rPr>
              <a:t>…”</a:t>
            </a:r>
          </a:p>
        </p:txBody>
      </p:sp>
    </p:spTree>
    <p:extLst>
      <p:ext uri="{BB962C8B-B14F-4D97-AF65-F5344CB8AC3E}">
        <p14:creationId xmlns:p14="http://schemas.microsoft.com/office/powerpoint/2010/main" val="4452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41146" y="529167"/>
            <a:ext cx="7220604" cy="6001643"/>
          </a:xfrm>
          <a:prstGeom prst="rect">
            <a:avLst/>
          </a:prstGeom>
          <a:noFill/>
        </p:spPr>
        <p:txBody>
          <a:bodyPr wrap="square" rtlCol="0">
            <a:spAutoFit/>
          </a:bodyPr>
          <a:lstStyle/>
          <a:p>
            <a:r>
              <a:rPr lang="en-US" sz="3200" dirty="0">
                <a:solidFill>
                  <a:schemeClr val="bg1"/>
                </a:solidFill>
                <a:effectLst>
                  <a:outerShdw blurRad="50800" dist="38100" algn="l" rotWithShape="0">
                    <a:prstClr val="black">
                      <a:alpha val="40000"/>
                    </a:prstClr>
                  </a:outerShdw>
                </a:effectLst>
                <a:latin typeface="Big Caslon"/>
                <a:cs typeface="Big Caslon"/>
              </a:rPr>
              <a:t>Matthew 6:25-34 “Therefore I tell you, do not be anxious about your life, what you will eat or what you will drink, nor about your body, what you will put on. Is not life more than food, and the body more than clothing? </a:t>
            </a:r>
            <a:r>
              <a:rPr lang="en-US" sz="3200" b="1" baseline="30000" dirty="0">
                <a:solidFill>
                  <a:schemeClr val="bg1"/>
                </a:solidFill>
                <a:effectLst>
                  <a:outerShdw blurRad="50800" dist="38100" algn="l" rotWithShape="0">
                    <a:prstClr val="black">
                      <a:alpha val="40000"/>
                    </a:prstClr>
                  </a:outerShdw>
                </a:effectLst>
                <a:latin typeface="Big Caslon"/>
                <a:cs typeface="Big Caslon"/>
              </a:rPr>
              <a:t>26 </a:t>
            </a:r>
            <a:r>
              <a:rPr lang="en-US" sz="3200" dirty="0">
                <a:solidFill>
                  <a:schemeClr val="bg1"/>
                </a:solidFill>
                <a:effectLst>
                  <a:outerShdw blurRad="50800" dist="38100" algn="l" rotWithShape="0">
                    <a:prstClr val="black">
                      <a:alpha val="40000"/>
                    </a:prstClr>
                  </a:outerShdw>
                </a:effectLst>
                <a:latin typeface="Big Caslon"/>
                <a:cs typeface="Big Caslon"/>
              </a:rPr>
              <a:t>Look at the birds of the air: they neither sow nor reap nor gather into barns, and yet your heavenly Father feeds them. </a:t>
            </a:r>
            <a:r>
              <a:rPr lang="en-US" sz="3200" baseline="30000" dirty="0">
                <a:solidFill>
                  <a:schemeClr val="bg1"/>
                </a:solidFill>
                <a:effectLst>
                  <a:outerShdw blurRad="50800" dist="38100" algn="l" rotWithShape="0">
                    <a:prstClr val="black">
                      <a:alpha val="40000"/>
                    </a:prstClr>
                  </a:outerShdw>
                </a:effectLst>
                <a:latin typeface="Big Caslon"/>
                <a:cs typeface="Big Caslon"/>
              </a:rPr>
              <a:t> </a:t>
            </a:r>
            <a:r>
              <a:rPr lang="en-US" sz="3200" dirty="0">
                <a:solidFill>
                  <a:schemeClr val="bg1"/>
                </a:solidFill>
                <a:effectLst>
                  <a:outerShdw blurRad="50800" dist="38100" algn="l" rotWithShape="0">
                    <a:prstClr val="black">
                      <a:alpha val="40000"/>
                    </a:prstClr>
                  </a:outerShdw>
                </a:effectLst>
                <a:latin typeface="Big Caslon"/>
                <a:cs typeface="Big Caslon"/>
              </a:rPr>
              <a:t>Are you not of more value than they? </a:t>
            </a:r>
            <a:r>
              <a:rPr lang="en-US" sz="3200" b="1" baseline="30000" dirty="0">
                <a:solidFill>
                  <a:schemeClr val="bg1"/>
                </a:solidFill>
                <a:effectLst>
                  <a:outerShdw blurRad="50800" dist="38100" algn="l" rotWithShape="0">
                    <a:prstClr val="black">
                      <a:alpha val="40000"/>
                    </a:prstClr>
                  </a:outerShdw>
                </a:effectLst>
                <a:latin typeface="Big Caslon"/>
                <a:cs typeface="Big Caslon"/>
              </a:rPr>
              <a:t>27 </a:t>
            </a:r>
            <a:r>
              <a:rPr lang="en-US" sz="3200" dirty="0">
                <a:solidFill>
                  <a:schemeClr val="bg1"/>
                </a:solidFill>
                <a:effectLst>
                  <a:outerShdw blurRad="50800" dist="38100" algn="l" rotWithShape="0">
                    <a:prstClr val="black">
                      <a:alpha val="40000"/>
                    </a:prstClr>
                  </a:outerShdw>
                </a:effectLst>
                <a:latin typeface="Big Caslon"/>
                <a:cs typeface="Big Caslon"/>
              </a:rPr>
              <a:t>And which of you by being anxious can add a single hour to his span of life? </a:t>
            </a:r>
          </a:p>
        </p:txBody>
      </p:sp>
    </p:spTree>
    <p:extLst>
      <p:ext uri="{BB962C8B-B14F-4D97-AF65-F5344CB8AC3E}">
        <p14:creationId xmlns:p14="http://schemas.microsoft.com/office/powerpoint/2010/main" val="299983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51730" y="254001"/>
            <a:ext cx="7220604" cy="6001642"/>
          </a:xfrm>
          <a:prstGeom prst="rect">
            <a:avLst/>
          </a:prstGeom>
          <a:noFill/>
        </p:spPr>
        <p:txBody>
          <a:bodyPr wrap="square" rtlCol="0">
            <a:spAutoFit/>
          </a:bodyPr>
          <a:lstStyle/>
          <a:p>
            <a:r>
              <a:rPr lang="en-US" sz="3200" b="1" baseline="30000" dirty="0">
                <a:solidFill>
                  <a:schemeClr val="bg1"/>
                </a:solidFill>
                <a:effectLst>
                  <a:outerShdw blurRad="50800" dist="38100" algn="l" rotWithShape="0">
                    <a:prstClr val="black">
                      <a:alpha val="40000"/>
                    </a:prstClr>
                  </a:outerShdw>
                </a:effectLst>
                <a:latin typeface="Big Caslon"/>
                <a:cs typeface="Big Caslon"/>
              </a:rPr>
              <a:t>28 </a:t>
            </a:r>
            <a:r>
              <a:rPr lang="en-US" sz="3200" dirty="0">
                <a:solidFill>
                  <a:schemeClr val="bg1"/>
                </a:solidFill>
                <a:effectLst>
                  <a:outerShdw blurRad="50800" dist="38100" algn="l" rotWithShape="0">
                    <a:prstClr val="black">
                      <a:alpha val="40000"/>
                    </a:prstClr>
                  </a:outerShdw>
                </a:effectLst>
                <a:latin typeface="Big Caslon"/>
                <a:cs typeface="Big Caslon"/>
              </a:rPr>
              <a:t>And why are you anxious about clothing? Consider the lilies of the field, how they grow: they neither toil nor spin, </a:t>
            </a:r>
            <a:r>
              <a:rPr lang="en-US" sz="3200" b="1" baseline="30000" dirty="0">
                <a:solidFill>
                  <a:schemeClr val="bg1"/>
                </a:solidFill>
                <a:effectLst>
                  <a:outerShdw blurRad="50800" dist="38100" algn="l" rotWithShape="0">
                    <a:prstClr val="black">
                      <a:alpha val="40000"/>
                    </a:prstClr>
                  </a:outerShdw>
                </a:effectLst>
                <a:latin typeface="Big Caslon"/>
                <a:cs typeface="Big Caslon"/>
              </a:rPr>
              <a:t>29 </a:t>
            </a:r>
            <a:r>
              <a:rPr lang="en-US" sz="3200" dirty="0">
                <a:solidFill>
                  <a:schemeClr val="bg1"/>
                </a:solidFill>
                <a:effectLst>
                  <a:outerShdw blurRad="50800" dist="38100" algn="l" rotWithShape="0">
                    <a:prstClr val="black">
                      <a:alpha val="40000"/>
                    </a:prstClr>
                  </a:outerShdw>
                </a:effectLst>
                <a:latin typeface="Big Caslon"/>
                <a:cs typeface="Big Caslon"/>
              </a:rPr>
              <a:t>yet I tell you, even Solomon in all his glory was not arrayed like one of these. </a:t>
            </a:r>
            <a:r>
              <a:rPr lang="en-US" sz="3200" b="1" baseline="30000" dirty="0">
                <a:solidFill>
                  <a:schemeClr val="bg1"/>
                </a:solidFill>
                <a:effectLst>
                  <a:outerShdw blurRad="50800" dist="38100" algn="l" rotWithShape="0">
                    <a:prstClr val="black">
                      <a:alpha val="40000"/>
                    </a:prstClr>
                  </a:outerShdw>
                </a:effectLst>
                <a:latin typeface="Big Caslon"/>
                <a:cs typeface="Big Caslon"/>
              </a:rPr>
              <a:t>30 </a:t>
            </a:r>
            <a:r>
              <a:rPr lang="en-US" sz="3200" dirty="0">
                <a:solidFill>
                  <a:schemeClr val="bg1"/>
                </a:solidFill>
                <a:effectLst>
                  <a:outerShdw blurRad="50800" dist="38100" algn="l" rotWithShape="0">
                    <a:prstClr val="black">
                      <a:alpha val="40000"/>
                    </a:prstClr>
                  </a:outerShdw>
                </a:effectLst>
                <a:latin typeface="Big Caslon"/>
                <a:cs typeface="Big Caslon"/>
              </a:rPr>
              <a:t>But if God so clothes the grass of the field, which today is alive and tomorrow is thrown into the oven, will he not much more clothe you, O you of little faith? </a:t>
            </a:r>
            <a:r>
              <a:rPr lang="en-US" sz="3200" b="1" baseline="30000" dirty="0">
                <a:solidFill>
                  <a:schemeClr val="bg1"/>
                </a:solidFill>
                <a:effectLst>
                  <a:outerShdw blurRad="50800" dist="38100" algn="l" rotWithShape="0">
                    <a:prstClr val="black">
                      <a:alpha val="40000"/>
                    </a:prstClr>
                  </a:outerShdw>
                </a:effectLst>
                <a:latin typeface="Big Caslon"/>
                <a:cs typeface="Big Caslon"/>
              </a:rPr>
              <a:t>31 </a:t>
            </a:r>
            <a:r>
              <a:rPr lang="en-US" sz="3200" dirty="0">
                <a:solidFill>
                  <a:schemeClr val="bg1"/>
                </a:solidFill>
                <a:effectLst>
                  <a:outerShdw blurRad="50800" dist="38100" algn="l" rotWithShape="0">
                    <a:prstClr val="black">
                      <a:alpha val="40000"/>
                    </a:prstClr>
                  </a:outerShdw>
                </a:effectLst>
                <a:latin typeface="Big Caslon"/>
                <a:cs typeface="Big Caslon"/>
              </a:rPr>
              <a:t>Therefore do not be anxious, saying, ‘What shall we eat?’ or ‘What shall we drink?’ or ‘What shall we wear?’</a:t>
            </a:r>
          </a:p>
        </p:txBody>
      </p:sp>
    </p:spTree>
    <p:extLst>
      <p:ext uri="{BB962C8B-B14F-4D97-AF65-F5344CB8AC3E}">
        <p14:creationId xmlns:p14="http://schemas.microsoft.com/office/powerpoint/2010/main" val="299983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41146" y="603251"/>
            <a:ext cx="7220604" cy="4524315"/>
          </a:xfrm>
          <a:prstGeom prst="rect">
            <a:avLst/>
          </a:prstGeom>
          <a:noFill/>
        </p:spPr>
        <p:txBody>
          <a:bodyPr wrap="square" rtlCol="0">
            <a:spAutoFit/>
          </a:bodyPr>
          <a:lstStyle/>
          <a:p>
            <a:r>
              <a:rPr lang="en-US" sz="3200" dirty="0">
                <a:solidFill>
                  <a:schemeClr val="bg1"/>
                </a:solidFill>
                <a:effectLst>
                  <a:outerShdw blurRad="50800" dist="38100" algn="l" rotWithShape="0">
                    <a:prstClr val="black">
                      <a:alpha val="40000"/>
                    </a:prstClr>
                  </a:outerShdw>
                </a:effectLst>
                <a:latin typeface="Big Caslon"/>
                <a:cs typeface="Big Caslon"/>
              </a:rPr>
              <a:t>For the Gentiles seek after all these things, and your heavenly Father knows that you need them all. </a:t>
            </a:r>
            <a:r>
              <a:rPr lang="en-US" sz="3200" b="1" baseline="30000" dirty="0">
                <a:solidFill>
                  <a:schemeClr val="bg1"/>
                </a:solidFill>
                <a:effectLst>
                  <a:outerShdw blurRad="50800" dist="38100" algn="l" rotWithShape="0">
                    <a:prstClr val="black">
                      <a:alpha val="40000"/>
                    </a:prstClr>
                  </a:outerShdw>
                </a:effectLst>
                <a:latin typeface="Big Caslon"/>
                <a:cs typeface="Big Caslon"/>
              </a:rPr>
              <a:t>33 </a:t>
            </a:r>
            <a:r>
              <a:rPr lang="en-US" sz="3200" dirty="0">
                <a:solidFill>
                  <a:schemeClr val="bg1"/>
                </a:solidFill>
                <a:effectLst>
                  <a:outerShdw blurRad="50800" dist="38100" algn="l" rotWithShape="0">
                    <a:prstClr val="black">
                      <a:alpha val="40000"/>
                    </a:prstClr>
                  </a:outerShdw>
                </a:effectLst>
                <a:latin typeface="Big Caslon"/>
                <a:cs typeface="Big Caslon"/>
              </a:rPr>
              <a:t>But seek first the kingdom of God and his righteousness, and all these things will be added to you. </a:t>
            </a:r>
            <a:r>
              <a:rPr lang="en-US" sz="3200" b="1" baseline="30000" dirty="0">
                <a:solidFill>
                  <a:schemeClr val="bg1"/>
                </a:solidFill>
                <a:effectLst>
                  <a:outerShdw blurRad="50800" dist="38100" algn="l" rotWithShape="0">
                    <a:prstClr val="black">
                      <a:alpha val="40000"/>
                    </a:prstClr>
                  </a:outerShdw>
                </a:effectLst>
                <a:latin typeface="Big Caslon"/>
                <a:cs typeface="Big Caslon"/>
              </a:rPr>
              <a:t>34 </a:t>
            </a:r>
            <a:r>
              <a:rPr lang="en-US" sz="3200" dirty="0">
                <a:solidFill>
                  <a:schemeClr val="bg1"/>
                </a:solidFill>
                <a:effectLst>
                  <a:outerShdw blurRad="50800" dist="38100" algn="l" rotWithShape="0">
                    <a:prstClr val="black">
                      <a:alpha val="40000"/>
                    </a:prstClr>
                  </a:outerShdw>
                </a:effectLst>
                <a:latin typeface="Big Caslon"/>
                <a:cs typeface="Big Caslon"/>
              </a:rPr>
              <a:t>Therefore do not be anxious about tomorrow, for tomorrow will be anxious for itself. Sufficient for the day is its own trouble.”</a:t>
            </a:r>
          </a:p>
        </p:txBody>
      </p:sp>
    </p:spTree>
    <p:extLst>
      <p:ext uri="{BB962C8B-B14F-4D97-AF65-F5344CB8AC3E}">
        <p14:creationId xmlns:p14="http://schemas.microsoft.com/office/powerpoint/2010/main" val="299983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62313" y="730250"/>
            <a:ext cx="7220604" cy="4647426"/>
          </a:xfrm>
          <a:prstGeom prst="rect">
            <a:avLst/>
          </a:prstGeom>
          <a:noFill/>
        </p:spPr>
        <p:txBody>
          <a:bodyPr wrap="square" rtlCol="0">
            <a:spAutoFit/>
          </a:bodyPr>
          <a:lstStyle/>
          <a:p>
            <a:r>
              <a:rPr lang="en-US" sz="7200" b="1" dirty="0">
                <a:solidFill>
                  <a:schemeClr val="bg1"/>
                </a:solidFill>
                <a:effectLst>
                  <a:outerShdw blurRad="50800" dist="38100" algn="l" rotWithShape="0">
                    <a:prstClr val="black">
                      <a:alpha val="40000"/>
                    </a:prstClr>
                  </a:outerShdw>
                </a:effectLst>
                <a:latin typeface="Big Caslon"/>
                <a:cs typeface="Big Caslon"/>
              </a:rPr>
              <a:t>Request.</a:t>
            </a:r>
          </a:p>
          <a:p>
            <a:endParaRPr lang="en-US" sz="4800" b="1" dirty="0">
              <a:solidFill>
                <a:schemeClr val="bg1"/>
              </a:solidFill>
              <a:effectLst>
                <a:outerShdw blurRad="50800" dist="38100" algn="l" rotWithShape="0">
                  <a:prstClr val="black">
                    <a:alpha val="40000"/>
                  </a:prstClr>
                </a:outerShdw>
              </a:effectLst>
              <a:latin typeface="Big Caslon"/>
              <a:cs typeface="Big Caslon"/>
            </a:endParaRPr>
          </a:p>
          <a:p>
            <a:r>
              <a:rPr lang="en-US" sz="4400" i="1" dirty="0">
                <a:solidFill>
                  <a:schemeClr val="bg1"/>
                </a:solidFill>
                <a:effectLst>
                  <a:outerShdw blurRad="50800" dist="38100" algn="l" rotWithShape="0">
                    <a:prstClr val="black">
                      <a:alpha val="40000"/>
                    </a:prstClr>
                  </a:outerShdw>
                </a:effectLst>
                <a:latin typeface="Big Caslon"/>
                <a:cs typeface="Big Caslon"/>
              </a:rPr>
              <a:t>6b “…but in all things, by prayer and supplication, with thanksgiving </a:t>
            </a:r>
            <a:r>
              <a:rPr lang="en-US" sz="4400" b="1" i="1" dirty="0">
                <a:solidFill>
                  <a:schemeClr val="bg1"/>
                </a:solidFill>
                <a:effectLst>
                  <a:outerShdw blurRad="50800" dist="38100" algn="l" rotWithShape="0">
                    <a:prstClr val="black">
                      <a:alpha val="40000"/>
                    </a:prstClr>
                  </a:outerShdw>
                </a:effectLst>
                <a:latin typeface="Big Caslon"/>
                <a:cs typeface="Big Caslon"/>
              </a:rPr>
              <a:t>make known your requests</a:t>
            </a:r>
            <a:r>
              <a:rPr lang="en-US" sz="4400" i="1" dirty="0">
                <a:solidFill>
                  <a:schemeClr val="bg1"/>
                </a:solidFill>
                <a:effectLst>
                  <a:outerShdw blurRad="50800" dist="38100" algn="l" rotWithShape="0">
                    <a:prstClr val="black">
                      <a:alpha val="40000"/>
                    </a:prstClr>
                  </a:outerShdw>
                </a:effectLst>
                <a:latin typeface="Big Caslon"/>
                <a:cs typeface="Big Caslon"/>
              </a:rPr>
              <a:t> to God.”</a:t>
            </a:r>
          </a:p>
        </p:txBody>
      </p:sp>
    </p:spTree>
    <p:extLst>
      <p:ext uri="{BB962C8B-B14F-4D97-AF65-F5344CB8AC3E}">
        <p14:creationId xmlns:p14="http://schemas.microsoft.com/office/powerpoint/2010/main" val="7855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423" y="-1827898"/>
            <a:ext cx="15335250" cy="8626077"/>
          </a:xfrm>
          <a:prstGeom prst="rect">
            <a:avLst/>
          </a:prstGeom>
        </p:spPr>
      </p:pic>
      <p:sp>
        <p:nvSpPr>
          <p:cNvPr id="6" name="TextBox 5"/>
          <p:cNvSpPr txBox="1"/>
          <p:nvPr/>
        </p:nvSpPr>
        <p:spPr>
          <a:xfrm>
            <a:off x="4713202" y="-452926"/>
            <a:ext cx="7220604" cy="4524315"/>
          </a:xfrm>
          <a:prstGeom prst="rect">
            <a:avLst/>
          </a:prstGeom>
          <a:noFill/>
        </p:spPr>
        <p:txBody>
          <a:bodyPr wrap="square" rtlCol="0">
            <a:spAutoFit/>
          </a:bodyPr>
          <a:lstStyle/>
          <a:p>
            <a:r>
              <a:rPr lang="en-US" sz="4800" dirty="0">
                <a:solidFill>
                  <a:schemeClr val="bg1"/>
                </a:solidFill>
                <a:effectLst>
                  <a:outerShdw blurRad="50800" dist="38100" algn="l" rotWithShape="0">
                    <a:prstClr val="black">
                      <a:alpha val="40000"/>
                    </a:prstClr>
                  </a:outerShdw>
                </a:effectLst>
                <a:latin typeface="Big Caslon"/>
                <a:cs typeface="Big Caslon"/>
              </a:rPr>
              <a:t>1 Thessalonians 5:16-18 “Rejoice always, </a:t>
            </a:r>
            <a:r>
              <a:rPr lang="en-US" sz="4800" b="1" baseline="30000" dirty="0">
                <a:solidFill>
                  <a:schemeClr val="bg1"/>
                </a:solidFill>
                <a:effectLst>
                  <a:outerShdw blurRad="50800" dist="38100" algn="l" rotWithShape="0">
                    <a:prstClr val="black">
                      <a:alpha val="40000"/>
                    </a:prstClr>
                  </a:outerShdw>
                </a:effectLst>
                <a:latin typeface="Big Caslon"/>
                <a:cs typeface="Big Caslon"/>
              </a:rPr>
              <a:t>17 </a:t>
            </a:r>
            <a:r>
              <a:rPr lang="en-US" sz="4800" dirty="0">
                <a:solidFill>
                  <a:schemeClr val="bg1"/>
                </a:solidFill>
                <a:effectLst>
                  <a:outerShdw blurRad="50800" dist="38100" algn="l" rotWithShape="0">
                    <a:prstClr val="black">
                      <a:alpha val="40000"/>
                    </a:prstClr>
                  </a:outerShdw>
                </a:effectLst>
                <a:latin typeface="Big Caslon"/>
                <a:cs typeface="Big Caslon"/>
              </a:rPr>
              <a:t>pray without ceasing, </a:t>
            </a:r>
            <a:r>
              <a:rPr lang="en-US" sz="4800" b="1" baseline="30000" dirty="0">
                <a:solidFill>
                  <a:schemeClr val="bg1"/>
                </a:solidFill>
                <a:effectLst>
                  <a:outerShdw blurRad="50800" dist="38100" algn="l" rotWithShape="0">
                    <a:prstClr val="black">
                      <a:alpha val="40000"/>
                    </a:prstClr>
                  </a:outerShdw>
                </a:effectLst>
                <a:latin typeface="Big Caslon"/>
                <a:cs typeface="Big Caslon"/>
              </a:rPr>
              <a:t>18 </a:t>
            </a:r>
            <a:r>
              <a:rPr lang="en-US" sz="4800" dirty="0">
                <a:solidFill>
                  <a:schemeClr val="bg1"/>
                </a:solidFill>
                <a:effectLst>
                  <a:outerShdw blurRad="50800" dist="38100" algn="l" rotWithShape="0">
                    <a:prstClr val="black">
                      <a:alpha val="40000"/>
                    </a:prstClr>
                  </a:outerShdw>
                </a:effectLst>
                <a:latin typeface="Big Caslon"/>
                <a:cs typeface="Big Caslon"/>
              </a:rPr>
              <a:t>give thanks 	in </a:t>
            </a:r>
            <a:r>
              <a:rPr lang="en-US" sz="4800" b="1" dirty="0">
                <a:solidFill>
                  <a:schemeClr val="bg1"/>
                </a:solidFill>
                <a:effectLst>
                  <a:outerShdw blurRad="50800" dist="38100" algn="l" rotWithShape="0">
                    <a:prstClr val="black">
                      <a:alpha val="40000"/>
                    </a:prstClr>
                  </a:outerShdw>
                </a:effectLst>
                <a:latin typeface="Big Caslon"/>
                <a:cs typeface="Big Caslon"/>
              </a:rPr>
              <a:t>all </a:t>
            </a:r>
            <a:r>
              <a:rPr lang="en-US" sz="4800" dirty="0">
                <a:solidFill>
                  <a:schemeClr val="bg1"/>
                </a:solidFill>
                <a:effectLst>
                  <a:outerShdw blurRad="50800" dist="38100" algn="l" rotWithShape="0">
                    <a:prstClr val="black">
                      <a:alpha val="40000"/>
                    </a:prstClr>
                  </a:outerShdw>
                </a:effectLst>
                <a:latin typeface="Big Caslon"/>
                <a:cs typeface="Big Caslon"/>
              </a:rPr>
              <a:t>circumstances; for this is the will of God in Christ Jesus for you.”</a:t>
            </a:r>
          </a:p>
        </p:txBody>
      </p:sp>
    </p:spTree>
    <p:extLst>
      <p:ext uri="{BB962C8B-B14F-4D97-AF65-F5344CB8AC3E}">
        <p14:creationId xmlns:p14="http://schemas.microsoft.com/office/powerpoint/2010/main" val="347042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833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016499" y="624418"/>
            <a:ext cx="5778144" cy="3046988"/>
          </a:xfrm>
          <a:prstGeom prst="rect">
            <a:avLst/>
          </a:prstGeom>
          <a:noFill/>
        </p:spPr>
        <p:txBody>
          <a:bodyPr wrap="none" rtlCol="0">
            <a:spAutoFit/>
          </a:bodyPr>
          <a:lstStyle/>
          <a:p>
            <a:pPr algn="r"/>
            <a:r>
              <a:rPr lang="en-US" sz="9600" dirty="0">
                <a:solidFill>
                  <a:schemeClr val="bg1"/>
                </a:solidFill>
                <a:effectLst>
                  <a:outerShdw blurRad="50800" dist="38100" algn="l" rotWithShape="0">
                    <a:prstClr val="black">
                      <a:alpha val="40000"/>
                    </a:prstClr>
                  </a:outerShdw>
                </a:effectLst>
                <a:latin typeface="Big Caslon"/>
                <a:cs typeface="Big Caslon"/>
              </a:rPr>
              <a:t>Paul’s Path </a:t>
            </a:r>
          </a:p>
          <a:p>
            <a:pPr algn="r"/>
            <a:r>
              <a:rPr lang="en-US" sz="9600" dirty="0">
                <a:solidFill>
                  <a:schemeClr val="bg1"/>
                </a:solidFill>
                <a:effectLst>
                  <a:outerShdw blurRad="50800" dist="38100" algn="l" rotWithShape="0">
                    <a:prstClr val="black">
                      <a:alpha val="40000"/>
                    </a:prstClr>
                  </a:outerShdw>
                </a:effectLst>
                <a:latin typeface="Big Caslon"/>
                <a:cs typeface="Big Caslon"/>
              </a:rPr>
              <a:t>To Peace</a:t>
            </a:r>
          </a:p>
        </p:txBody>
      </p:sp>
    </p:spTree>
    <p:extLst>
      <p:ext uri="{BB962C8B-B14F-4D97-AF65-F5344CB8AC3E}">
        <p14:creationId xmlns:p14="http://schemas.microsoft.com/office/powerpoint/2010/main" val="280078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41146" y="603251"/>
            <a:ext cx="7220604" cy="4524315"/>
          </a:xfrm>
          <a:prstGeom prst="rect">
            <a:avLst/>
          </a:prstGeom>
          <a:noFill/>
        </p:spPr>
        <p:txBody>
          <a:bodyPr wrap="square" rtlCol="0">
            <a:spAutoFit/>
          </a:bodyPr>
          <a:lstStyle/>
          <a:p>
            <a:r>
              <a:rPr lang="en-US" sz="3200" dirty="0">
                <a:solidFill>
                  <a:schemeClr val="bg1"/>
                </a:solidFill>
                <a:effectLst>
                  <a:outerShdw blurRad="50800" dist="38100" algn="l" rotWithShape="0">
                    <a:prstClr val="black">
                      <a:alpha val="40000"/>
                    </a:prstClr>
                  </a:outerShdw>
                </a:effectLst>
                <a:latin typeface="Big Caslon"/>
                <a:cs typeface="Big Caslon"/>
              </a:rPr>
              <a:t>Philippians 4:4-7 “</a:t>
            </a:r>
            <a:r>
              <a:rPr lang="en-US" sz="3200" b="1" dirty="0">
                <a:solidFill>
                  <a:schemeClr val="bg1"/>
                </a:solidFill>
                <a:effectLst>
                  <a:outerShdw blurRad="50800" dist="38100" algn="l" rotWithShape="0">
                    <a:prstClr val="black">
                      <a:alpha val="40000"/>
                    </a:prstClr>
                  </a:outerShdw>
                </a:effectLst>
                <a:latin typeface="Big Caslon"/>
                <a:cs typeface="Big Caslon"/>
              </a:rPr>
              <a:t>Rejoice</a:t>
            </a:r>
            <a:r>
              <a:rPr lang="en-US" sz="3200" dirty="0">
                <a:solidFill>
                  <a:schemeClr val="bg1"/>
                </a:solidFill>
                <a:effectLst>
                  <a:outerShdw blurRad="50800" dist="38100" algn="l" rotWithShape="0">
                    <a:prstClr val="black">
                      <a:alpha val="40000"/>
                    </a:prstClr>
                  </a:outerShdw>
                </a:effectLst>
                <a:latin typeface="Big Caslon"/>
                <a:cs typeface="Big Caslon"/>
              </a:rPr>
              <a:t> in the Lord always, again I say, rejoice.  May your </a:t>
            </a:r>
            <a:r>
              <a:rPr lang="en-US" sz="3200" b="1" dirty="0">
                <a:solidFill>
                  <a:schemeClr val="bg1"/>
                </a:solidFill>
                <a:effectLst>
                  <a:outerShdw blurRad="50800" dist="38100" algn="l" rotWithShape="0">
                    <a:prstClr val="black">
                      <a:alpha val="40000"/>
                    </a:prstClr>
                  </a:outerShdw>
                </a:effectLst>
                <a:latin typeface="Big Caslon"/>
                <a:cs typeface="Big Caslon"/>
              </a:rPr>
              <a:t>gentleness</a:t>
            </a:r>
            <a:r>
              <a:rPr lang="en-US" sz="3200" dirty="0">
                <a:solidFill>
                  <a:schemeClr val="bg1"/>
                </a:solidFill>
                <a:effectLst>
                  <a:outerShdw blurRad="50800" dist="38100" algn="l" rotWithShape="0">
                    <a:prstClr val="black">
                      <a:alpha val="40000"/>
                    </a:prstClr>
                  </a:outerShdw>
                </a:effectLst>
                <a:latin typeface="Big Caslon"/>
                <a:cs typeface="Big Caslon"/>
              </a:rPr>
              <a:t> be known to all men.  The Lord is near; </a:t>
            </a:r>
            <a:r>
              <a:rPr lang="en-US" sz="3200" b="1" dirty="0">
                <a:solidFill>
                  <a:schemeClr val="bg1"/>
                </a:solidFill>
                <a:effectLst>
                  <a:outerShdw blurRad="50800" dist="38100" algn="l" rotWithShape="0">
                    <a:prstClr val="black">
                      <a:alpha val="40000"/>
                    </a:prstClr>
                  </a:outerShdw>
                </a:effectLst>
                <a:latin typeface="Big Caslon"/>
                <a:cs typeface="Big Caslon"/>
              </a:rPr>
              <a:t>be anxious for nothing</a:t>
            </a:r>
            <a:r>
              <a:rPr lang="en-US" sz="3200" dirty="0">
                <a:solidFill>
                  <a:schemeClr val="bg1"/>
                </a:solidFill>
                <a:effectLst>
                  <a:outerShdw blurRad="50800" dist="38100" algn="l" rotWithShape="0">
                    <a:prstClr val="black">
                      <a:alpha val="40000"/>
                    </a:prstClr>
                  </a:outerShdw>
                </a:effectLst>
                <a:latin typeface="Big Caslon"/>
                <a:cs typeface="Big Caslon"/>
              </a:rPr>
              <a:t>, but in all things, by prayer and supplication, with thanksgiving </a:t>
            </a:r>
            <a:r>
              <a:rPr lang="en-US" sz="3200" b="1" dirty="0">
                <a:solidFill>
                  <a:schemeClr val="bg1"/>
                </a:solidFill>
                <a:effectLst>
                  <a:outerShdw blurRad="50800" dist="38100" algn="l" rotWithShape="0">
                    <a:prstClr val="black">
                      <a:alpha val="40000"/>
                    </a:prstClr>
                  </a:outerShdw>
                </a:effectLst>
                <a:latin typeface="Big Caslon"/>
                <a:cs typeface="Big Caslon"/>
              </a:rPr>
              <a:t>make known your requests</a:t>
            </a:r>
            <a:r>
              <a:rPr lang="en-US" sz="3200" dirty="0">
                <a:solidFill>
                  <a:schemeClr val="bg1"/>
                </a:solidFill>
                <a:effectLst>
                  <a:outerShdw blurRad="50800" dist="38100" algn="l" rotWithShape="0">
                    <a:prstClr val="black">
                      <a:alpha val="40000"/>
                    </a:prstClr>
                  </a:outerShdw>
                </a:effectLst>
                <a:latin typeface="Big Caslon"/>
                <a:cs typeface="Big Caslon"/>
              </a:rPr>
              <a:t> to God. And the peace of God which surpasses all understanding guard your hearts and minds in Christ Jesus.”</a:t>
            </a:r>
          </a:p>
        </p:txBody>
      </p:sp>
    </p:spTree>
    <p:extLst>
      <p:ext uri="{BB962C8B-B14F-4D97-AF65-F5344CB8AC3E}">
        <p14:creationId xmlns:p14="http://schemas.microsoft.com/office/powerpoint/2010/main" val="97312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029479" y="952500"/>
            <a:ext cx="7220604" cy="3416320"/>
          </a:xfrm>
          <a:prstGeom prst="rect">
            <a:avLst/>
          </a:prstGeom>
          <a:noFill/>
        </p:spPr>
        <p:txBody>
          <a:bodyPr wrap="square" rtlCol="0">
            <a:spAutoFit/>
          </a:bodyPr>
          <a:lstStyle/>
          <a:p>
            <a:r>
              <a:rPr lang="en-US" sz="7200" b="1" i="1" dirty="0">
                <a:solidFill>
                  <a:schemeClr val="bg1"/>
                </a:solidFill>
                <a:effectLst>
                  <a:outerShdw blurRad="50800" dist="38100" algn="l" rotWithShape="0">
                    <a:prstClr val="black">
                      <a:alpha val="40000"/>
                    </a:prstClr>
                  </a:outerShdw>
                </a:effectLst>
                <a:latin typeface="Big Caslon"/>
                <a:cs typeface="Big Caslon"/>
              </a:rPr>
              <a:t>Peace is a result of purposeful action.</a:t>
            </a:r>
          </a:p>
        </p:txBody>
      </p:sp>
    </p:spTree>
    <p:extLst>
      <p:ext uri="{BB962C8B-B14F-4D97-AF65-F5344CB8AC3E}">
        <p14:creationId xmlns:p14="http://schemas.microsoft.com/office/powerpoint/2010/main" val="266004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62313" y="730250"/>
            <a:ext cx="7220604" cy="3416320"/>
          </a:xfrm>
          <a:prstGeom prst="rect">
            <a:avLst/>
          </a:prstGeom>
          <a:noFill/>
        </p:spPr>
        <p:txBody>
          <a:bodyPr wrap="square" rtlCol="0">
            <a:spAutoFit/>
          </a:bodyPr>
          <a:lstStyle/>
          <a:p>
            <a:r>
              <a:rPr lang="en-US" sz="7200" b="1" dirty="0">
                <a:solidFill>
                  <a:schemeClr val="bg1"/>
                </a:solidFill>
                <a:effectLst>
                  <a:outerShdw blurRad="50800" dist="38100" algn="l" rotWithShape="0">
                    <a:prstClr val="black">
                      <a:alpha val="40000"/>
                    </a:prstClr>
                  </a:outerShdw>
                </a:effectLst>
                <a:latin typeface="Big Caslon"/>
                <a:cs typeface="Big Caslon"/>
              </a:rPr>
              <a:t>Rejoice.</a:t>
            </a:r>
          </a:p>
          <a:p>
            <a:endParaRPr lang="en-US" sz="4800" b="1" dirty="0">
              <a:solidFill>
                <a:schemeClr val="bg1"/>
              </a:solidFill>
              <a:effectLst>
                <a:outerShdw blurRad="50800" dist="38100" algn="l" rotWithShape="0">
                  <a:prstClr val="black">
                    <a:alpha val="40000"/>
                  </a:prstClr>
                </a:outerShdw>
              </a:effectLst>
              <a:latin typeface="Big Caslon"/>
              <a:cs typeface="Big Caslon"/>
            </a:endParaRPr>
          </a:p>
          <a:p>
            <a:r>
              <a:rPr lang="en-US" sz="4800" i="1" dirty="0">
                <a:solidFill>
                  <a:schemeClr val="bg1"/>
                </a:solidFill>
                <a:effectLst>
                  <a:outerShdw blurRad="50800" dist="38100" algn="l" rotWithShape="0">
                    <a:prstClr val="black">
                      <a:alpha val="40000"/>
                    </a:prstClr>
                  </a:outerShdw>
                </a:effectLst>
                <a:latin typeface="Big Caslon"/>
                <a:cs typeface="Big Caslon"/>
              </a:rPr>
              <a:t>4 “</a:t>
            </a:r>
            <a:r>
              <a:rPr lang="en-US" sz="4800" b="1" i="1" dirty="0">
                <a:solidFill>
                  <a:schemeClr val="bg1"/>
                </a:solidFill>
                <a:effectLst>
                  <a:outerShdw blurRad="50800" dist="38100" algn="l" rotWithShape="0">
                    <a:prstClr val="black">
                      <a:alpha val="40000"/>
                    </a:prstClr>
                  </a:outerShdw>
                </a:effectLst>
                <a:latin typeface="Big Caslon"/>
                <a:cs typeface="Big Caslon"/>
              </a:rPr>
              <a:t>Rejoice</a:t>
            </a:r>
            <a:r>
              <a:rPr lang="en-US" sz="4800" i="1" dirty="0">
                <a:solidFill>
                  <a:schemeClr val="bg1"/>
                </a:solidFill>
                <a:effectLst>
                  <a:outerShdw blurRad="50800" dist="38100" algn="l" rotWithShape="0">
                    <a:prstClr val="black">
                      <a:alpha val="40000"/>
                    </a:prstClr>
                  </a:outerShdw>
                </a:effectLst>
                <a:latin typeface="Big Caslon"/>
                <a:cs typeface="Big Caslon"/>
              </a:rPr>
              <a:t> in the Lord always, again I say, rejoice.”</a:t>
            </a:r>
          </a:p>
        </p:txBody>
      </p:sp>
    </p:spTree>
    <p:extLst>
      <p:ext uri="{BB962C8B-B14F-4D97-AF65-F5344CB8AC3E}">
        <p14:creationId xmlns:p14="http://schemas.microsoft.com/office/powerpoint/2010/main" val="400931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41146" y="603251"/>
            <a:ext cx="7220604" cy="4524315"/>
          </a:xfrm>
          <a:prstGeom prst="rect">
            <a:avLst/>
          </a:prstGeom>
          <a:noFill/>
        </p:spPr>
        <p:txBody>
          <a:bodyPr wrap="square" rtlCol="0">
            <a:spAutoFit/>
          </a:bodyPr>
          <a:lstStyle/>
          <a:p>
            <a:r>
              <a:rPr lang="en-US" sz="4800" dirty="0">
                <a:solidFill>
                  <a:schemeClr val="bg1"/>
                </a:solidFill>
                <a:effectLst>
                  <a:outerShdw blurRad="50800" dist="38100" algn="l" rotWithShape="0">
                    <a:prstClr val="black">
                      <a:alpha val="40000"/>
                    </a:prstClr>
                  </a:outerShdw>
                </a:effectLst>
                <a:latin typeface="Big Caslon"/>
                <a:cs typeface="Big Caslon"/>
              </a:rPr>
              <a:t>1 Thessalonians 5:16-18 “Rejoice always, </a:t>
            </a:r>
            <a:r>
              <a:rPr lang="en-US" sz="4800" b="1" baseline="30000" dirty="0">
                <a:solidFill>
                  <a:schemeClr val="bg1"/>
                </a:solidFill>
                <a:effectLst>
                  <a:outerShdw blurRad="50800" dist="38100" algn="l" rotWithShape="0">
                    <a:prstClr val="black">
                      <a:alpha val="40000"/>
                    </a:prstClr>
                  </a:outerShdw>
                </a:effectLst>
                <a:latin typeface="Big Caslon"/>
                <a:cs typeface="Big Caslon"/>
              </a:rPr>
              <a:t>17 </a:t>
            </a:r>
            <a:r>
              <a:rPr lang="en-US" sz="4800" dirty="0">
                <a:solidFill>
                  <a:schemeClr val="bg1"/>
                </a:solidFill>
                <a:effectLst>
                  <a:outerShdw blurRad="50800" dist="38100" algn="l" rotWithShape="0">
                    <a:prstClr val="black">
                      <a:alpha val="40000"/>
                    </a:prstClr>
                  </a:outerShdw>
                </a:effectLst>
                <a:latin typeface="Big Caslon"/>
                <a:cs typeface="Big Caslon"/>
              </a:rPr>
              <a:t>pray without ceasing, </a:t>
            </a:r>
            <a:r>
              <a:rPr lang="en-US" sz="4800" b="1" baseline="30000" dirty="0">
                <a:solidFill>
                  <a:schemeClr val="bg1"/>
                </a:solidFill>
                <a:effectLst>
                  <a:outerShdw blurRad="50800" dist="38100" algn="l" rotWithShape="0">
                    <a:prstClr val="black">
                      <a:alpha val="40000"/>
                    </a:prstClr>
                  </a:outerShdw>
                </a:effectLst>
                <a:latin typeface="Big Caslon"/>
                <a:cs typeface="Big Caslon"/>
              </a:rPr>
              <a:t>18 </a:t>
            </a:r>
            <a:r>
              <a:rPr lang="en-US" sz="4800" dirty="0">
                <a:solidFill>
                  <a:schemeClr val="bg1"/>
                </a:solidFill>
                <a:effectLst>
                  <a:outerShdw blurRad="50800" dist="38100" algn="l" rotWithShape="0">
                    <a:prstClr val="black">
                      <a:alpha val="40000"/>
                    </a:prstClr>
                  </a:outerShdw>
                </a:effectLst>
                <a:latin typeface="Big Caslon"/>
                <a:cs typeface="Big Caslon"/>
              </a:rPr>
              <a:t>give thanks in all circumstances; for this is the will of God in Christ Jesus for you.”</a:t>
            </a:r>
          </a:p>
        </p:txBody>
      </p:sp>
    </p:spTree>
    <p:extLst>
      <p:ext uri="{BB962C8B-B14F-4D97-AF65-F5344CB8AC3E}">
        <p14:creationId xmlns:p14="http://schemas.microsoft.com/office/powerpoint/2010/main" val="425230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41146" y="603251"/>
            <a:ext cx="7220604" cy="5016758"/>
          </a:xfrm>
          <a:prstGeom prst="rect">
            <a:avLst/>
          </a:prstGeom>
          <a:noFill/>
        </p:spPr>
        <p:txBody>
          <a:bodyPr wrap="square" rtlCol="0">
            <a:spAutoFit/>
          </a:bodyPr>
          <a:lstStyle/>
          <a:p>
            <a:r>
              <a:rPr lang="en-US" sz="4000" dirty="0">
                <a:solidFill>
                  <a:schemeClr val="bg1"/>
                </a:solidFill>
                <a:effectLst>
                  <a:outerShdw blurRad="50800" dist="38100" algn="l" rotWithShape="0">
                    <a:prstClr val="black">
                      <a:alpha val="40000"/>
                    </a:prstClr>
                  </a:outerShdw>
                </a:effectLst>
                <a:latin typeface="Big Caslon"/>
                <a:cs typeface="Big Caslon"/>
              </a:rPr>
              <a:t>James 1:2-4 “Count it all joy, my brothers, when you meet trials of various kinds, </a:t>
            </a:r>
            <a:r>
              <a:rPr lang="en-US" sz="4000" b="1" baseline="30000" dirty="0">
                <a:solidFill>
                  <a:schemeClr val="bg1"/>
                </a:solidFill>
                <a:effectLst>
                  <a:outerShdw blurRad="50800" dist="38100" algn="l" rotWithShape="0">
                    <a:prstClr val="black">
                      <a:alpha val="40000"/>
                    </a:prstClr>
                  </a:outerShdw>
                </a:effectLst>
                <a:latin typeface="Big Caslon"/>
                <a:cs typeface="Big Caslon"/>
              </a:rPr>
              <a:t> </a:t>
            </a:r>
            <a:r>
              <a:rPr lang="en-US" sz="4000" dirty="0">
                <a:solidFill>
                  <a:schemeClr val="bg1"/>
                </a:solidFill>
                <a:effectLst>
                  <a:outerShdw blurRad="50800" dist="38100" algn="l" rotWithShape="0">
                    <a:prstClr val="black">
                      <a:alpha val="40000"/>
                    </a:prstClr>
                  </a:outerShdw>
                </a:effectLst>
                <a:latin typeface="Big Caslon"/>
                <a:cs typeface="Big Caslon"/>
              </a:rPr>
              <a:t>for you know that the testing of your faith produces steadfastness. </a:t>
            </a:r>
            <a:r>
              <a:rPr lang="en-US" sz="4000" b="1" baseline="30000" dirty="0">
                <a:solidFill>
                  <a:schemeClr val="bg1"/>
                </a:solidFill>
                <a:effectLst>
                  <a:outerShdw blurRad="50800" dist="38100" algn="l" rotWithShape="0">
                    <a:prstClr val="black">
                      <a:alpha val="40000"/>
                    </a:prstClr>
                  </a:outerShdw>
                </a:effectLst>
                <a:latin typeface="Big Caslon"/>
                <a:cs typeface="Big Caslon"/>
              </a:rPr>
              <a:t> </a:t>
            </a:r>
            <a:r>
              <a:rPr lang="en-US" sz="4000" dirty="0">
                <a:solidFill>
                  <a:schemeClr val="bg1"/>
                </a:solidFill>
                <a:effectLst>
                  <a:outerShdw blurRad="50800" dist="38100" algn="l" rotWithShape="0">
                    <a:prstClr val="black">
                      <a:alpha val="40000"/>
                    </a:prstClr>
                  </a:outerShdw>
                </a:effectLst>
                <a:latin typeface="Big Caslon"/>
                <a:cs typeface="Big Caslon"/>
              </a:rPr>
              <a:t>And let steadfastness have its full effect, that you may be perfect and complete, lacking in nothing.”</a:t>
            </a:r>
          </a:p>
        </p:txBody>
      </p:sp>
    </p:spTree>
    <p:extLst>
      <p:ext uri="{BB962C8B-B14F-4D97-AF65-F5344CB8AC3E}">
        <p14:creationId xmlns:p14="http://schemas.microsoft.com/office/powerpoint/2010/main" val="425230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62313" y="730250"/>
            <a:ext cx="7220604" cy="3354765"/>
          </a:xfrm>
          <a:prstGeom prst="rect">
            <a:avLst/>
          </a:prstGeom>
          <a:noFill/>
        </p:spPr>
        <p:txBody>
          <a:bodyPr wrap="square" rtlCol="0">
            <a:spAutoFit/>
          </a:bodyPr>
          <a:lstStyle/>
          <a:p>
            <a:r>
              <a:rPr lang="en-US" sz="7200" b="1" dirty="0">
                <a:solidFill>
                  <a:schemeClr val="bg1"/>
                </a:solidFill>
                <a:effectLst>
                  <a:outerShdw blurRad="50800" dist="38100" algn="l" rotWithShape="0">
                    <a:prstClr val="black">
                      <a:alpha val="40000"/>
                    </a:prstClr>
                  </a:outerShdw>
                </a:effectLst>
                <a:latin typeface="Big Caslon"/>
                <a:cs typeface="Big Caslon"/>
              </a:rPr>
              <a:t>Reputation.</a:t>
            </a:r>
          </a:p>
          <a:p>
            <a:endParaRPr lang="en-US" sz="4400" b="1" dirty="0">
              <a:solidFill>
                <a:schemeClr val="bg1"/>
              </a:solidFill>
              <a:effectLst>
                <a:outerShdw blurRad="50800" dist="38100" algn="l" rotWithShape="0">
                  <a:prstClr val="black">
                    <a:alpha val="40000"/>
                  </a:prstClr>
                </a:outerShdw>
              </a:effectLst>
              <a:latin typeface="Big Caslon"/>
              <a:cs typeface="Big Caslon"/>
            </a:endParaRPr>
          </a:p>
          <a:p>
            <a:r>
              <a:rPr lang="en-US" sz="4800" dirty="0">
                <a:solidFill>
                  <a:schemeClr val="bg1"/>
                </a:solidFill>
                <a:effectLst>
                  <a:outerShdw blurRad="50800" dist="38100" algn="l" rotWithShape="0">
                    <a:prstClr val="black">
                      <a:alpha val="40000"/>
                    </a:prstClr>
                  </a:outerShdw>
                </a:effectLst>
                <a:latin typeface="Big Caslon"/>
                <a:cs typeface="Big Caslon"/>
              </a:rPr>
              <a:t>5a “May your </a:t>
            </a:r>
            <a:r>
              <a:rPr lang="en-US" sz="4800" b="1" dirty="0">
                <a:solidFill>
                  <a:schemeClr val="bg1"/>
                </a:solidFill>
                <a:effectLst>
                  <a:outerShdw blurRad="50800" dist="38100" algn="l" rotWithShape="0">
                    <a:prstClr val="black">
                      <a:alpha val="40000"/>
                    </a:prstClr>
                  </a:outerShdw>
                </a:effectLst>
                <a:latin typeface="Big Caslon"/>
                <a:cs typeface="Big Caslon"/>
              </a:rPr>
              <a:t>gentleness</a:t>
            </a:r>
            <a:r>
              <a:rPr lang="en-US" sz="4800" dirty="0">
                <a:solidFill>
                  <a:schemeClr val="bg1"/>
                </a:solidFill>
                <a:effectLst>
                  <a:outerShdw blurRad="50800" dist="38100" algn="l" rotWithShape="0">
                    <a:prstClr val="black">
                      <a:alpha val="40000"/>
                    </a:prstClr>
                  </a:outerShdw>
                </a:effectLst>
                <a:latin typeface="Big Caslon"/>
                <a:cs typeface="Big Caslon"/>
              </a:rPr>
              <a:t> be known to all men.”</a:t>
            </a:r>
          </a:p>
        </p:txBody>
      </p:sp>
    </p:spTree>
    <p:extLst>
      <p:ext uri="{BB962C8B-B14F-4D97-AF65-F5344CB8AC3E}">
        <p14:creationId xmlns:p14="http://schemas.microsoft.com/office/powerpoint/2010/main" val="253460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descr="bXi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68077"/>
            <a:ext cx="15335250" cy="8626077"/>
          </a:xfrm>
          <a:prstGeom prst="rect">
            <a:avLst/>
          </a:prstGeom>
        </p:spPr>
      </p:pic>
      <p:sp>
        <p:nvSpPr>
          <p:cNvPr id="6" name="TextBox 5"/>
          <p:cNvSpPr txBox="1"/>
          <p:nvPr/>
        </p:nvSpPr>
        <p:spPr>
          <a:xfrm>
            <a:off x="4262313" y="1227668"/>
            <a:ext cx="7220604" cy="3046988"/>
          </a:xfrm>
          <a:prstGeom prst="rect">
            <a:avLst/>
          </a:prstGeom>
          <a:noFill/>
        </p:spPr>
        <p:txBody>
          <a:bodyPr wrap="square" rtlCol="0">
            <a:spAutoFit/>
          </a:bodyPr>
          <a:lstStyle/>
          <a:p>
            <a:r>
              <a:rPr lang="en-US" sz="4800" dirty="0">
                <a:solidFill>
                  <a:schemeClr val="bg1"/>
                </a:solidFill>
                <a:effectLst>
                  <a:outerShdw blurRad="50800" dist="38100" algn="l" rotWithShape="0">
                    <a:prstClr val="black">
                      <a:alpha val="40000"/>
                    </a:prstClr>
                  </a:outerShdw>
                </a:effectLst>
                <a:latin typeface="Big Caslon"/>
                <a:cs typeface="Big Caslon"/>
              </a:rPr>
              <a:t>Proverbs 15:1 “A soft answer turns away wrath, but a harsh word stirs up anger.”</a:t>
            </a:r>
          </a:p>
        </p:txBody>
      </p:sp>
    </p:spTree>
    <p:extLst>
      <p:ext uri="{BB962C8B-B14F-4D97-AF65-F5344CB8AC3E}">
        <p14:creationId xmlns:p14="http://schemas.microsoft.com/office/powerpoint/2010/main" val="19654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145566</TotalTime>
  <Words>289</Words>
  <Application>Microsoft Office PowerPoint</Application>
  <PresentationFormat>Widescreen</PresentationFormat>
  <Paragraphs>24</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Big Caslon</vt:lpstr>
      <vt:lpstr>Arial</vt:lpstr>
      <vt:lpstr>Calibri</vt:lpstr>
      <vt:lpstr>Cambria</vt:lpstr>
      <vt:lpstr>Corbel</vt:lpstr>
      <vt:lpstr>Cherry Blossom 16x9</vt:lpstr>
      <vt:lpstr>1_Depth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dc:title>
  <dc:creator>Jan Halbert</dc:creator>
  <cp:lastModifiedBy>New Life Fellowship</cp:lastModifiedBy>
  <cp:revision>119</cp:revision>
  <dcterms:created xsi:type="dcterms:W3CDTF">2015-01-03T19:58:14Z</dcterms:created>
  <dcterms:modified xsi:type="dcterms:W3CDTF">2018-08-19T16:51:16Z</dcterms:modified>
</cp:coreProperties>
</file>