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2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5" d="100"/>
          <a:sy n="105" d="100"/>
        </p:scale>
        <p:origin x="-1072" y="-1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F6274-1DDB-4C45-A4E1-811265F4572C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54234-1A27-49FC-AD8D-4FC1B68C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A81254-A148-4AAA-8856-005599634EC5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964CD-D202-46AC-AFE2-B6D0EFD5191A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8876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37356-1562-4CBE-859B-96DCE5983898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BBFBA-E694-4503-A566-126DD5EF8593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9487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1B9E5-B2A9-4AC9-8917-CF8D0359C314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658DE-CAC6-42DF-99EC-B01ABBA2F02A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6751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680300-F70A-4371-8D0B-328E2769A41F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DB3F8-815E-49E4-8C38-C6BBC76B74FE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229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C219D1-9656-448B-9419-E37353AE4D2F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91ADC-F35D-4DCC-87BF-394FCA526DE8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857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189CFE-9E93-48D3-9F85-CCE2DB633144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F2855-671E-404D-ACA2-CBE6B32EDBCA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3453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06510E-6874-43C7-A1C5-3687ADE6603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397EE-29A9-48C5-9F05-43CC4F4BA092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1888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094F61-CA83-4507-B15D-AE57295760D3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9B79C-6486-4272-9E48-9F996A62500B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7154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AAB14C-1DF0-4F1C-A325-AAE016BFD97F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75D61-03EC-44E9-AD67-53C2D201E159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171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9CC075-62CE-4A60-87C4-D57CCBAFCAE4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4CD19-D762-42C5-AF07-2B408F65253D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2015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52AA9-1AAD-4F23-B37D-FC30C433B8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5/28/18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844B3-5242-4087-9FD1-04F3E33D6856}" type="slidenum">
              <a:rPr lang="en-US" alt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n-U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143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 smtClean="0">
                <a:solidFill>
                  <a:srgbClr val="595959"/>
                </a:solidFill>
              </a:rPr>
              <a:pPr/>
              <a:t>5/28/18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1153050"/>
            <a:ext cx="107526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The result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.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  <a:p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</a:t>
            </a:r>
            <a:r>
              <a:rPr lang="is-I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...</a:t>
            </a:r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I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found none.”</a:t>
            </a:r>
          </a:p>
        </p:txBody>
      </p:sp>
    </p:spTree>
    <p:extLst>
      <p:ext uri="{BB962C8B-B14F-4D97-AF65-F5344CB8AC3E}">
        <p14:creationId xmlns:p14="http://schemas.microsoft.com/office/powerpoint/2010/main" val="33570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838574"/>
            <a:ext cx="107526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Ezekiel 22:30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“And I looked for a man to build up the wall and to stand in the breach before Me for the land that I may not destroy it: I found none.”</a:t>
            </a:r>
          </a:p>
        </p:txBody>
      </p:sp>
    </p:spTree>
    <p:extLst>
      <p:ext uri="{BB962C8B-B14F-4D97-AF65-F5344CB8AC3E}">
        <p14:creationId xmlns:p14="http://schemas.microsoft.com/office/powerpoint/2010/main" val="27198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5715" y="1648955"/>
            <a:ext cx="107526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God’s people need to be concerned about 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the </a:t>
            </a:r>
            <a:r>
              <a:rPr lang="en-US" sz="48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health of the expression of their faith.</a:t>
            </a:r>
          </a:p>
        </p:txBody>
      </p:sp>
    </p:spTree>
    <p:extLst>
      <p:ext uri="{BB962C8B-B14F-4D97-AF65-F5344CB8AC3E}">
        <p14:creationId xmlns:p14="http://schemas.microsoft.com/office/powerpoint/2010/main" val="15598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1153050"/>
            <a:ext cx="107526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The search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.</a:t>
            </a:r>
            <a:endParaRPr lang="en-US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  <a:p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“And I looked for a </a:t>
            </a:r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man...”</a:t>
            </a:r>
            <a:endParaRPr lang="en-US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5897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838574"/>
            <a:ext cx="10752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2 Chronicles 16:9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“For the eyes of the Lord run to and fro throughout the whole </a:t>
            </a:r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earth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, to give strong support to those whose heart is blameless toward him.”</a:t>
            </a:r>
          </a:p>
        </p:txBody>
      </p:sp>
    </p:spTree>
    <p:extLst>
      <p:ext uri="{BB962C8B-B14F-4D97-AF65-F5344CB8AC3E}">
        <p14:creationId xmlns:p14="http://schemas.microsoft.com/office/powerpoint/2010/main" val="30017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1153050"/>
            <a:ext cx="107526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The call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.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  <a:p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“...to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build up the wall and to stand in the breach before Me for the </a:t>
            </a:r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land...”</a:t>
            </a:r>
            <a:endParaRPr lang="en-US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21316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838574"/>
            <a:ext cx="107526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Proverbs 25: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28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“A man without self-control is like a city broken </a:t>
            </a:r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into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and left without walls.”</a:t>
            </a:r>
          </a:p>
        </p:txBody>
      </p:sp>
    </p:spTree>
    <p:extLst>
      <p:ext uri="{BB962C8B-B14F-4D97-AF65-F5344CB8AC3E}">
        <p14:creationId xmlns:p14="http://schemas.microsoft.com/office/powerpoint/2010/main" val="18271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1153050"/>
            <a:ext cx="107526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The warning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.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  <a:p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“...that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I may not destroy </a:t>
            </a:r>
            <a:r>
              <a:rPr lang="en-US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it...”</a:t>
            </a:r>
            <a:endParaRPr lang="en-US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2739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 flipV="1">
            <a:off x="5433999" y="3175426"/>
            <a:ext cx="1786858" cy="126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9618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810" y="838574"/>
            <a:ext cx="10752667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Revelation 2:2-5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“ ‘I know your works, your toil and your patient endurance,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and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how you cannot bear with those who are evil, but have tested those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who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call themselves apostles and are not, and found them to be false. </a:t>
            </a:r>
            <a:r>
              <a:rPr lang="en-US" sz="2800" i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 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I know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you are enduring patiently and bearing up for my name’s sake,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and you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have not grown weary. </a:t>
            </a:r>
            <a:r>
              <a:rPr lang="en-US" sz="2800" i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 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But I have this against you, that you have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abandoned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the love you had at first. </a:t>
            </a:r>
            <a:r>
              <a:rPr lang="en-US" sz="2800" i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 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Remember therefore from where you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have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fallen; repent, and do the works you did at first. If not, I will come to you </a:t>
            </a:r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and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gla MN"/>
                <a:cs typeface="Bangla MN"/>
              </a:rPr>
              <a:t>remove your lampstand from its place, unless you repent.</a:t>
            </a:r>
          </a:p>
        </p:txBody>
      </p:sp>
    </p:spTree>
    <p:extLst>
      <p:ext uri="{BB962C8B-B14F-4D97-AF65-F5344CB8AC3E}">
        <p14:creationId xmlns:p14="http://schemas.microsoft.com/office/powerpoint/2010/main" val="3198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162106</TotalTime>
  <Words>190</Words>
  <Application>Microsoft Macintosh PowerPoint</Application>
  <PresentationFormat>Custom</PresentationFormat>
  <Paragraphs>13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Kids!</dc:title>
  <dc:creator>Jan Halbert</dc:creator>
  <cp:lastModifiedBy>Justin Bailey</cp:lastModifiedBy>
  <cp:revision>136</cp:revision>
  <dcterms:created xsi:type="dcterms:W3CDTF">2015-01-03T19:58:14Z</dcterms:created>
  <dcterms:modified xsi:type="dcterms:W3CDTF">2018-06-21T15:59:22Z</dcterms:modified>
</cp:coreProperties>
</file>