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jp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jp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wonderbread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7721" y="822015"/>
            <a:ext cx="4643519" cy="173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0761" y="289364"/>
            <a:ext cx="3918547" cy="2800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1911" y="3182628"/>
            <a:ext cx="4900496" cy="3675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6939" y="3405082"/>
            <a:ext cx="3146007" cy="323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496" y="3385267"/>
            <a:ext cx="2626938" cy="325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wonderbread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1884" y="1643871"/>
            <a:ext cx="8668231" cy="323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033" y="643466"/>
            <a:ext cx="7795934" cy="557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7324" y="642768"/>
            <a:ext cx="4503773" cy="557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0572" y="1193533"/>
            <a:ext cx="5777380" cy="4333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033" y="643466"/>
            <a:ext cx="7795934" cy="557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8233" y="1243527"/>
            <a:ext cx="4159049" cy="427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wonderbread"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6750" y="919739"/>
            <a:ext cx="4643519" cy="173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6664" y="388758"/>
            <a:ext cx="3918547" cy="2800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25" name="Google Shape;12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6252" y="3182628"/>
            <a:ext cx="4900496" cy="3675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6939" y="3405082"/>
            <a:ext cx="3146007" cy="323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496" y="3385267"/>
            <a:ext cx="2626938" cy="325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01590" y="-1836953"/>
            <a:ext cx="13093590" cy="866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